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Grafdata'!$C$48:$AQ$48</c:f>
              <c:numCache>
                <c:formatCode>General</c:formatCode>
                <c:ptCount val="41"/>
                <c:pt idx="0">
                  <c:v>100</c:v>
                </c:pt>
                <c:pt idx="1">
                  <c:v>106.64355067166125</c:v>
                </c:pt>
                <c:pt idx="2">
                  <c:v>107.2793179788888</c:v>
                </c:pt>
                <c:pt idx="3">
                  <c:v>105.21691117195847</c:v>
                </c:pt>
                <c:pt idx="4">
                  <c:v>103.41401054321337</c:v>
                </c:pt>
                <c:pt idx="5">
                  <c:v>110.59163538005606</c:v>
                </c:pt>
                <c:pt idx="6">
                  <c:v>110.87525281804558</c:v>
                </c:pt>
                <c:pt idx="7">
                  <c:v>109.80751319722542</c:v>
                </c:pt>
                <c:pt idx="8">
                  <c:v>106.90174682394519</c:v>
                </c:pt>
                <c:pt idx="9">
                  <c:v>113.47362573157906</c:v>
                </c:pt>
                <c:pt idx="10">
                  <c:v>114.06623749770044</c:v>
                </c:pt>
                <c:pt idx="11">
                  <c:v>113.31151331434889</c:v>
                </c:pt>
                <c:pt idx="12">
                  <c:v>110.54975665424945</c:v>
                </c:pt>
                <c:pt idx="13">
                  <c:v>119.03246904058325</c:v>
                </c:pt>
                <c:pt idx="14">
                  <c:v>118.94261065910561</c:v>
                </c:pt>
                <c:pt idx="15">
                  <c:v>116.36604012144986</c:v>
                </c:pt>
                <c:pt idx="16">
                  <c:v>116.1469841510465</c:v>
                </c:pt>
                <c:pt idx="17">
                  <c:v>123.75562708583598</c:v>
                </c:pt>
                <c:pt idx="18">
                  <c:v>123.93301527771442</c:v>
                </c:pt>
                <c:pt idx="19">
                  <c:v>122.59461368655668</c:v>
                </c:pt>
                <c:pt idx="20">
                  <c:v>121.8302234396352</c:v>
                </c:pt>
                <c:pt idx="21">
                  <c:v>130.18767058759511</c:v>
                </c:pt>
                <c:pt idx="22">
                  <c:v>130.52746660506173</c:v>
                </c:pt>
                <c:pt idx="23">
                  <c:v>129.90000810641538</c:v>
                </c:pt>
                <c:pt idx="24">
                  <c:v>127.37935429399845</c:v>
                </c:pt>
                <c:pt idx="25">
                  <c:v>135.85658659913096</c:v>
                </c:pt>
                <c:pt idx="26">
                  <c:v>136.25489313839776</c:v>
                </c:pt>
                <c:pt idx="27">
                  <c:v>135.33895407134324</c:v>
                </c:pt>
                <c:pt idx="28">
                  <c:v>133.56180936608507</c:v>
                </c:pt>
                <c:pt idx="29">
                  <c:v>142.42894871577914</c:v>
                </c:pt>
                <c:pt idx="30">
                  <c:v>141.29723513483927</c:v>
                </c:pt>
                <c:pt idx="31">
                  <c:v>140.57653856801608</c:v>
                </c:pt>
                <c:pt idx="32">
                  <c:v>138.54543691278664</c:v>
                </c:pt>
                <c:pt idx="33">
                  <c:v>149.28439936168601</c:v>
                </c:pt>
                <c:pt idx="34">
                  <c:v>147.55599114362877</c:v>
                </c:pt>
                <c:pt idx="35">
                  <c:v>145.29954003264268</c:v>
                </c:pt>
                <c:pt idx="36">
                  <c:v>144.67933294686088</c:v>
                </c:pt>
                <c:pt idx="37">
                  <c:v>148.5772993012603</c:v>
                </c:pt>
                <c:pt idx="38">
                  <c:v>148.81642915668127</c:v>
                </c:pt>
                <c:pt idx="39">
                  <c:v>147.4517622774944</c:v>
                </c:pt>
                <c:pt idx="40">
                  <c:v>148.6026515278389</c:v>
                </c:pt>
              </c:numCache>
            </c:numRef>
          </c:val>
          <c:smooth val="0"/>
          <c:extLst>
            <c:ext xmlns:c16="http://schemas.microsoft.com/office/drawing/2014/chart" uri="{C3380CC4-5D6E-409C-BE32-E72D297353CC}">
              <c16:uniqueId val="{00000000-1214-4D11-8611-F0CDBED2A346}"/>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Grafdata'!$C$49:$AQ$49</c:f>
              <c:numCache>
                <c:formatCode>General</c:formatCode>
                <c:ptCount val="41"/>
                <c:pt idx="0">
                  <c:v>100</c:v>
                </c:pt>
                <c:pt idx="1">
                  <c:v>106.59866462181958</c:v>
                </c:pt>
                <c:pt idx="2">
                  <c:v>106.99655069714542</c:v>
                </c:pt>
                <c:pt idx="3">
                  <c:v>104.91840097683394</c:v>
                </c:pt>
                <c:pt idx="4">
                  <c:v>103.07757419629073</c:v>
                </c:pt>
                <c:pt idx="5">
                  <c:v>110.13709936701649</c:v>
                </c:pt>
                <c:pt idx="6">
                  <c:v>110.03308193235138</c:v>
                </c:pt>
                <c:pt idx="7">
                  <c:v>108.81217187091673</c:v>
                </c:pt>
                <c:pt idx="8">
                  <c:v>105.74552568108416</c:v>
                </c:pt>
                <c:pt idx="9">
                  <c:v>112.00687278657557</c:v>
                </c:pt>
                <c:pt idx="10">
                  <c:v>112.1627286035625</c:v>
                </c:pt>
                <c:pt idx="11">
                  <c:v>111.24221332791174</c:v>
                </c:pt>
                <c:pt idx="12">
                  <c:v>108.28481711532925</c:v>
                </c:pt>
                <c:pt idx="13">
                  <c:v>116.39666614048853</c:v>
                </c:pt>
                <c:pt idx="14">
                  <c:v>115.87858853681824</c:v>
                </c:pt>
                <c:pt idx="15">
                  <c:v>113.14093954668117</c:v>
                </c:pt>
                <c:pt idx="16">
                  <c:v>112.79146356247887</c:v>
                </c:pt>
                <c:pt idx="17">
                  <c:v>119.98079240667236</c:v>
                </c:pt>
                <c:pt idx="18">
                  <c:v>119.70647864106854</c:v>
                </c:pt>
                <c:pt idx="19">
                  <c:v>118.24579642911037</c:v>
                </c:pt>
                <c:pt idx="20">
                  <c:v>117.24491441192592</c:v>
                </c:pt>
                <c:pt idx="21">
                  <c:v>124.98532772615366</c:v>
                </c:pt>
                <c:pt idx="22">
                  <c:v>124.56014069446658</c:v>
                </c:pt>
                <c:pt idx="23">
                  <c:v>123.50621710566988</c:v>
                </c:pt>
                <c:pt idx="24">
                  <c:v>120.71153670222802</c:v>
                </c:pt>
                <c:pt idx="25">
                  <c:v>128.54352995399506</c:v>
                </c:pt>
                <c:pt idx="26">
                  <c:v>128.28701856385186</c:v>
                </c:pt>
                <c:pt idx="27">
                  <c:v>127.16115569420289</c:v>
                </c:pt>
                <c:pt idx="28">
                  <c:v>125.31225773137707</c:v>
                </c:pt>
                <c:pt idx="29">
                  <c:v>133.44907975634152</c:v>
                </c:pt>
                <c:pt idx="30">
                  <c:v>131.90168135926243</c:v>
                </c:pt>
                <c:pt idx="31">
                  <c:v>130.9127638074601</c:v>
                </c:pt>
                <c:pt idx="32">
                  <c:v>128.79917372509388</c:v>
                </c:pt>
                <c:pt idx="33">
                  <c:v>138.59743720676258</c:v>
                </c:pt>
                <c:pt idx="34">
                  <c:v>136.44344848260258</c:v>
                </c:pt>
                <c:pt idx="35">
                  <c:v>134.17393931645137</c:v>
                </c:pt>
                <c:pt idx="36">
                  <c:v>133.52176735800788</c:v>
                </c:pt>
                <c:pt idx="37">
                  <c:v>137.21457447286343</c:v>
                </c:pt>
                <c:pt idx="38">
                  <c:v>136.95081237405185</c:v>
                </c:pt>
                <c:pt idx="39">
                  <c:v>135.67665526118688</c:v>
                </c:pt>
                <c:pt idx="40">
                  <c:v>136.63268585601296</c:v>
                </c:pt>
              </c:numCache>
            </c:numRef>
          </c:val>
          <c:smooth val="0"/>
          <c:extLst>
            <c:ext xmlns:c16="http://schemas.microsoft.com/office/drawing/2014/chart" uri="{C3380CC4-5D6E-409C-BE32-E72D297353CC}">
              <c16:uniqueId val="{00000001-1214-4D11-8611-F0CDBED2A346}"/>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Grafdata'!$C$50:$AQ$50</c:f>
              <c:numCache>
                <c:formatCode>General</c:formatCode>
                <c:ptCount val="41"/>
                <c:pt idx="0">
                  <c:v>100</c:v>
                </c:pt>
                <c:pt idx="1">
                  <c:v>105.01291534029029</c:v>
                </c:pt>
                <c:pt idx="2">
                  <c:v>102.75837498027425</c:v>
                </c:pt>
                <c:pt idx="3">
                  <c:v>101.4873052342605</c:v>
                </c:pt>
                <c:pt idx="4">
                  <c:v>100.09813044563541</c:v>
                </c:pt>
                <c:pt idx="5">
                  <c:v>106.67151250837161</c:v>
                </c:pt>
                <c:pt idx="6">
                  <c:v>104.44221767160609</c:v>
                </c:pt>
                <c:pt idx="7">
                  <c:v>105.28442456428759</c:v>
                </c:pt>
                <c:pt idx="8">
                  <c:v>103.21547969208501</c:v>
                </c:pt>
                <c:pt idx="9">
                  <c:v>107.46619848696605</c:v>
                </c:pt>
                <c:pt idx="10">
                  <c:v>105.34224227799105</c:v>
                </c:pt>
                <c:pt idx="11">
                  <c:v>107.62922503604821</c:v>
                </c:pt>
                <c:pt idx="12">
                  <c:v>106.2597660975174</c:v>
                </c:pt>
                <c:pt idx="13">
                  <c:v>110.56285105115714</c:v>
                </c:pt>
                <c:pt idx="14">
                  <c:v>106.28914144005185</c:v>
                </c:pt>
                <c:pt idx="15">
                  <c:v>108.87127821532259</c:v>
                </c:pt>
                <c:pt idx="16">
                  <c:v>109.94413198423413</c:v>
                </c:pt>
                <c:pt idx="17">
                  <c:v>114.07245779095189</c:v>
                </c:pt>
                <c:pt idx="18">
                  <c:v>111.21160497749386</c:v>
                </c:pt>
                <c:pt idx="19">
                  <c:v>112.73336203828059</c:v>
                </c:pt>
                <c:pt idx="20">
                  <c:v>111.97716064956003</c:v>
                </c:pt>
                <c:pt idx="21">
                  <c:v>116.49957368005271</c:v>
                </c:pt>
                <c:pt idx="22">
                  <c:v>116.37243446284229</c:v>
                </c:pt>
                <c:pt idx="23">
                  <c:v>117.88013887345917</c:v>
                </c:pt>
                <c:pt idx="24">
                  <c:v>115.91941238624823</c:v>
                </c:pt>
                <c:pt idx="25">
                  <c:v>122.02460497885683</c:v>
                </c:pt>
                <c:pt idx="26">
                  <c:v>118.47185127965102</c:v>
                </c:pt>
                <c:pt idx="27">
                  <c:v>120.6064849012155</c:v>
                </c:pt>
                <c:pt idx="28">
                  <c:v>121.20310741910585</c:v>
                </c:pt>
                <c:pt idx="29">
                  <c:v>126.22602243985567</c:v>
                </c:pt>
                <c:pt idx="30">
                  <c:v>117.06100269318588</c:v>
                </c:pt>
                <c:pt idx="31">
                  <c:v>120.97722606387842</c:v>
                </c:pt>
                <c:pt idx="32">
                  <c:v>120.89872814611738</c:v>
                </c:pt>
                <c:pt idx="33">
                  <c:v>127.84461860229496</c:v>
                </c:pt>
                <c:pt idx="34">
                  <c:v>122.03688993556969</c:v>
                </c:pt>
                <c:pt idx="35">
                  <c:v>121.47066695935339</c:v>
                </c:pt>
                <c:pt idx="36">
                  <c:v>125.57074180293587</c:v>
                </c:pt>
                <c:pt idx="37">
                  <c:v>128.9538824124146</c:v>
                </c:pt>
                <c:pt idx="38">
                  <c:v>125.77136532401936</c:v>
                </c:pt>
                <c:pt idx="39">
                  <c:v>128.03451897533446</c:v>
                </c:pt>
                <c:pt idx="40">
                  <c:v>135.87331886028625</c:v>
                </c:pt>
              </c:numCache>
            </c:numRef>
          </c:val>
          <c:smooth val="0"/>
          <c:extLst>
            <c:ext xmlns:c16="http://schemas.microsoft.com/office/drawing/2014/chart" uri="{C3380CC4-5D6E-409C-BE32-E72D297353CC}">
              <c16:uniqueId val="{00000002-1214-4D11-8611-F0CDBED2A346}"/>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Grafdata!$C$41:$AQ$41</c:f>
              <c:numCache>
                <c:formatCode>General</c:formatCode>
                <c:ptCount val="41"/>
                <c:pt idx="0">
                  <c:v>100</c:v>
                </c:pt>
                <c:pt idx="1">
                  <c:v>107.90468864120368</c:v>
                </c:pt>
                <c:pt idx="2">
                  <c:v>107.26632866902665</c:v>
                </c:pt>
                <c:pt idx="3">
                  <c:v>106.01796136951181</c:v>
                </c:pt>
                <c:pt idx="4">
                  <c:v>103.40515424320996</c:v>
                </c:pt>
                <c:pt idx="5">
                  <c:v>112.25483920808215</c:v>
                </c:pt>
                <c:pt idx="6">
                  <c:v>111.34724467661306</c:v>
                </c:pt>
                <c:pt idx="7">
                  <c:v>109.80013543309823</c:v>
                </c:pt>
                <c:pt idx="8">
                  <c:v>106.70561726486707</c:v>
                </c:pt>
                <c:pt idx="9">
                  <c:v>114.50688183197101</c:v>
                </c:pt>
                <c:pt idx="10">
                  <c:v>113.46203122789039</c:v>
                </c:pt>
                <c:pt idx="11">
                  <c:v>113.67121661991335</c:v>
                </c:pt>
                <c:pt idx="12">
                  <c:v>109.60137955071923</c:v>
                </c:pt>
                <c:pt idx="13">
                  <c:v>119.62180742038953</c:v>
                </c:pt>
                <c:pt idx="14">
                  <c:v>117.90070732452628</c:v>
                </c:pt>
                <c:pt idx="15">
                  <c:v>116.0427570625862</c:v>
                </c:pt>
                <c:pt idx="16">
                  <c:v>115.14753811351773</c:v>
                </c:pt>
                <c:pt idx="17">
                  <c:v>123.78279470552398</c:v>
                </c:pt>
                <c:pt idx="18">
                  <c:v>122.59541630489237</c:v>
                </c:pt>
                <c:pt idx="19">
                  <c:v>122.20294302513528</c:v>
                </c:pt>
                <c:pt idx="20">
                  <c:v>120.27522160135591</c:v>
                </c:pt>
                <c:pt idx="21">
                  <c:v>129.866379233245</c:v>
                </c:pt>
                <c:pt idx="22">
                  <c:v>128.27300716037132</c:v>
                </c:pt>
                <c:pt idx="23">
                  <c:v>128.6562420451925</c:v>
                </c:pt>
                <c:pt idx="24">
                  <c:v>125.14753559274104</c:v>
                </c:pt>
                <c:pt idx="25">
                  <c:v>134.32963359211243</c:v>
                </c:pt>
                <c:pt idx="26">
                  <c:v>133.06201566411923</c:v>
                </c:pt>
                <c:pt idx="27">
                  <c:v>133.55726687000103</c:v>
                </c:pt>
                <c:pt idx="28">
                  <c:v>131.10582913094404</c:v>
                </c:pt>
                <c:pt idx="29">
                  <c:v>140.9877126567456</c:v>
                </c:pt>
                <c:pt idx="30">
                  <c:v>138.41427405265023</c:v>
                </c:pt>
                <c:pt idx="31">
                  <c:v>138.59660570903642</c:v>
                </c:pt>
                <c:pt idx="32">
                  <c:v>136.11230930263582</c:v>
                </c:pt>
                <c:pt idx="33">
                  <c:v>148.41648840645246</c:v>
                </c:pt>
                <c:pt idx="34">
                  <c:v>146.63819693230246</c:v>
                </c:pt>
                <c:pt idx="35">
                  <c:v>145.18991705657317</c:v>
                </c:pt>
                <c:pt idx="36">
                  <c:v>144.13557988663115</c:v>
                </c:pt>
                <c:pt idx="37">
                  <c:v>148.21344392153793</c:v>
                </c:pt>
                <c:pt idx="38">
                  <c:v>147.39931524944419</c:v>
                </c:pt>
                <c:pt idx="39">
                  <c:v>145.58589845333961</c:v>
                </c:pt>
                <c:pt idx="40">
                  <c:v>146.20179586565769</c:v>
                </c:pt>
              </c:numCache>
            </c:numRef>
          </c:val>
          <c:smooth val="0"/>
          <c:extLst>
            <c:ext xmlns:c16="http://schemas.microsoft.com/office/drawing/2014/chart" uri="{C3380CC4-5D6E-409C-BE32-E72D297353CC}">
              <c16:uniqueId val="{00000000-60A0-4992-8145-5AB263F9246E}"/>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Grafdata!$C$42:$AQ$42</c:f>
              <c:numCache>
                <c:formatCode>General</c:formatCode>
                <c:ptCount val="41"/>
                <c:pt idx="0">
                  <c:v>100</c:v>
                </c:pt>
                <c:pt idx="1">
                  <c:v>106.70286929957808</c:v>
                </c:pt>
                <c:pt idx="2">
                  <c:v>102.34513188365491</c:v>
                </c:pt>
                <c:pt idx="3">
                  <c:v>101.30003540005922</c:v>
                </c:pt>
                <c:pt idx="4">
                  <c:v>100.03482771775786</c:v>
                </c:pt>
                <c:pt idx="5">
                  <c:v>108.92464110754278</c:v>
                </c:pt>
                <c:pt idx="6">
                  <c:v>105.23011889275497</c:v>
                </c:pt>
                <c:pt idx="7">
                  <c:v>102.02345936189319</c:v>
                </c:pt>
                <c:pt idx="8">
                  <c:v>101.3399792871823</c:v>
                </c:pt>
                <c:pt idx="9">
                  <c:v>107.33081457018758</c:v>
                </c:pt>
                <c:pt idx="10">
                  <c:v>103.0129115045676</c:v>
                </c:pt>
                <c:pt idx="11">
                  <c:v>103.06068076292037</c:v>
                </c:pt>
                <c:pt idx="12">
                  <c:v>98.929530901915314</c:v>
                </c:pt>
                <c:pt idx="13">
                  <c:v>112.16498271472788</c:v>
                </c:pt>
                <c:pt idx="14">
                  <c:v>105.03884271651366</c:v>
                </c:pt>
                <c:pt idx="15">
                  <c:v>103.29440057286025</c:v>
                </c:pt>
                <c:pt idx="16">
                  <c:v>105.65780709168614</c:v>
                </c:pt>
                <c:pt idx="17">
                  <c:v>114.47007737028825</c:v>
                </c:pt>
                <c:pt idx="18">
                  <c:v>108.2383318164252</c:v>
                </c:pt>
                <c:pt idx="19">
                  <c:v>106.39228366239514</c:v>
                </c:pt>
                <c:pt idx="20">
                  <c:v>106.83652547275722</c:v>
                </c:pt>
                <c:pt idx="21">
                  <c:v>115.82559125255959</c:v>
                </c:pt>
                <c:pt idx="22">
                  <c:v>110.5225797047124</c:v>
                </c:pt>
                <c:pt idx="23">
                  <c:v>112.52267966218372</c:v>
                </c:pt>
                <c:pt idx="24">
                  <c:v>111.63312357881782</c:v>
                </c:pt>
                <c:pt idx="25">
                  <c:v>114.12812533258196</c:v>
                </c:pt>
                <c:pt idx="26">
                  <c:v>107.93772080566595</c:v>
                </c:pt>
                <c:pt idx="27">
                  <c:v>108.93298401876208</c:v>
                </c:pt>
                <c:pt idx="28">
                  <c:v>110.44986318773522</c:v>
                </c:pt>
                <c:pt idx="29">
                  <c:v>122.04652250788901</c:v>
                </c:pt>
                <c:pt idx="30">
                  <c:v>113.82107326594924</c:v>
                </c:pt>
                <c:pt idx="31">
                  <c:v>113.43974343560208</c:v>
                </c:pt>
                <c:pt idx="32">
                  <c:v>114.45573042668146</c:v>
                </c:pt>
                <c:pt idx="33">
                  <c:v>128.94010737598299</c:v>
                </c:pt>
                <c:pt idx="34">
                  <c:v>121.00406287368378</c:v>
                </c:pt>
                <c:pt idx="35">
                  <c:v>119.42697937308078</c:v>
                </c:pt>
                <c:pt idx="36">
                  <c:v>121.08407181931854</c:v>
                </c:pt>
                <c:pt idx="37">
                  <c:v>126.30466781761042</c:v>
                </c:pt>
                <c:pt idx="38">
                  <c:v>118.18520804200782</c:v>
                </c:pt>
                <c:pt idx="39">
                  <c:v>119.87336078723334</c:v>
                </c:pt>
                <c:pt idx="40">
                  <c:v>123.41620068425998</c:v>
                </c:pt>
              </c:numCache>
            </c:numRef>
          </c:val>
          <c:smooth val="0"/>
          <c:extLst>
            <c:ext xmlns:c16="http://schemas.microsoft.com/office/drawing/2014/chart" uri="{C3380CC4-5D6E-409C-BE32-E72D297353CC}">
              <c16:uniqueId val="{00000001-60A0-4992-8145-5AB263F9246E}"/>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Grafdata!$C$43:$AQ$43</c:f>
              <c:numCache>
                <c:formatCode>General</c:formatCode>
                <c:ptCount val="41"/>
                <c:pt idx="0">
                  <c:v>100</c:v>
                </c:pt>
                <c:pt idx="1">
                  <c:v>107.10450136104788</c:v>
                </c:pt>
                <c:pt idx="2">
                  <c:v>108.67454507549452</c:v>
                </c:pt>
                <c:pt idx="3">
                  <c:v>106.10471166236938</c:v>
                </c:pt>
                <c:pt idx="4">
                  <c:v>104.30303004113021</c:v>
                </c:pt>
                <c:pt idx="5">
                  <c:v>112.19004373203359</c:v>
                </c:pt>
                <c:pt idx="6">
                  <c:v>113.26243683503732</c:v>
                </c:pt>
                <c:pt idx="7">
                  <c:v>111.922542580401</c:v>
                </c:pt>
                <c:pt idx="8">
                  <c:v>109.0772810258666</c:v>
                </c:pt>
                <c:pt idx="9">
                  <c:v>116.60807408536166</c:v>
                </c:pt>
                <c:pt idx="10">
                  <c:v>117.59998835563407</c:v>
                </c:pt>
                <c:pt idx="11">
                  <c:v>117.17090757138348</c:v>
                </c:pt>
                <c:pt idx="12">
                  <c:v>114.85738017960389</c:v>
                </c:pt>
                <c:pt idx="13">
                  <c:v>121.90988331885768</c:v>
                </c:pt>
                <c:pt idx="14">
                  <c:v>123.39287107150928</c:v>
                </c:pt>
                <c:pt idx="15">
                  <c:v>120.4610182016681</c:v>
                </c:pt>
                <c:pt idx="16">
                  <c:v>119.60781358031005</c:v>
                </c:pt>
                <c:pt idx="17">
                  <c:v>126.35859768226007</c:v>
                </c:pt>
                <c:pt idx="18">
                  <c:v>128.59062504023532</c:v>
                </c:pt>
                <c:pt idx="19">
                  <c:v>127.82273367319024</c:v>
                </c:pt>
                <c:pt idx="20">
                  <c:v>126.08046710860032</c:v>
                </c:pt>
                <c:pt idx="21">
                  <c:v>134.30740567977452</c:v>
                </c:pt>
                <c:pt idx="22">
                  <c:v>135.01645837462328</c:v>
                </c:pt>
                <c:pt idx="23">
                  <c:v>133.46797681951696</c:v>
                </c:pt>
                <c:pt idx="24">
                  <c:v>130.52763076888965</c:v>
                </c:pt>
                <c:pt idx="25">
                  <c:v>141.60756651129378</c:v>
                </c:pt>
                <c:pt idx="26">
                  <c:v>143.17539934398459</c:v>
                </c:pt>
                <c:pt idx="27">
                  <c:v>142.60310701087468</c:v>
                </c:pt>
                <c:pt idx="28">
                  <c:v>139.8719257963424</c:v>
                </c:pt>
                <c:pt idx="29">
                  <c:v>146.75293964203462</c:v>
                </c:pt>
                <c:pt idx="30">
                  <c:v>147.453831492061</c:v>
                </c:pt>
                <c:pt idx="31">
                  <c:v>146.95122610584818</c:v>
                </c:pt>
                <c:pt idx="32">
                  <c:v>144.61692577605206</c:v>
                </c:pt>
                <c:pt idx="33">
                  <c:v>154.03332803407957</c:v>
                </c:pt>
                <c:pt idx="34">
                  <c:v>156.26612001171648</c:v>
                </c:pt>
                <c:pt idx="35">
                  <c:v>153.74113969928484</c:v>
                </c:pt>
                <c:pt idx="36">
                  <c:v>153.19998332270958</c:v>
                </c:pt>
                <c:pt idx="37">
                  <c:v>154.94150506037141</c:v>
                </c:pt>
                <c:pt idx="38">
                  <c:v>159.46556189361715</c:v>
                </c:pt>
                <c:pt idx="39">
                  <c:v>154.69710793316111</c:v>
                </c:pt>
                <c:pt idx="40">
                  <c:v>155.63070087170081</c:v>
                </c:pt>
              </c:numCache>
            </c:numRef>
          </c:val>
          <c:smooth val="0"/>
          <c:extLst>
            <c:ext xmlns:c16="http://schemas.microsoft.com/office/drawing/2014/chart" uri="{C3380CC4-5D6E-409C-BE32-E72D297353CC}">
              <c16:uniqueId val="{00000002-60A0-4992-8145-5AB263F9246E}"/>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Grafdata!$C$44:$AQ$44</c:f>
              <c:numCache>
                <c:formatCode>General</c:formatCode>
                <c:ptCount val="41"/>
                <c:pt idx="0">
                  <c:v>100</c:v>
                </c:pt>
                <c:pt idx="1">
                  <c:v>116.31385042033514</c:v>
                </c:pt>
                <c:pt idx="2">
                  <c:v>114.99689119743837</c:v>
                </c:pt>
                <c:pt idx="3">
                  <c:v>120.62994851289089</c:v>
                </c:pt>
                <c:pt idx="4">
                  <c:v>109.07885495311139</c:v>
                </c:pt>
                <c:pt idx="5">
                  <c:v>123.28722414479412</c:v>
                </c:pt>
                <c:pt idx="6">
                  <c:v>120.01735217691596</c:v>
                </c:pt>
                <c:pt idx="7">
                  <c:v>122.60288948801012</c:v>
                </c:pt>
                <c:pt idx="8">
                  <c:v>110.36765229632924</c:v>
                </c:pt>
                <c:pt idx="9">
                  <c:v>125.50745347164285</c:v>
                </c:pt>
                <c:pt idx="10">
                  <c:v>123.3332348404947</c:v>
                </c:pt>
                <c:pt idx="11">
                  <c:v>127.69734465482712</c:v>
                </c:pt>
                <c:pt idx="12">
                  <c:v>113.8129595545834</c:v>
                </c:pt>
                <c:pt idx="13">
                  <c:v>130.4561178133022</c:v>
                </c:pt>
                <c:pt idx="14">
                  <c:v>127.77844401660576</c:v>
                </c:pt>
                <c:pt idx="15">
                  <c:v>131.67823388868038</c:v>
                </c:pt>
                <c:pt idx="16">
                  <c:v>120.10965168949436</c:v>
                </c:pt>
                <c:pt idx="17">
                  <c:v>138.91951126656431</c:v>
                </c:pt>
                <c:pt idx="18">
                  <c:v>134.3934109387211</c:v>
                </c:pt>
                <c:pt idx="19">
                  <c:v>140.79504181135647</c:v>
                </c:pt>
                <c:pt idx="20">
                  <c:v>130.21538268908367</c:v>
                </c:pt>
                <c:pt idx="21">
                  <c:v>149.51036757632599</c:v>
                </c:pt>
                <c:pt idx="22">
                  <c:v>146.67130106187693</c:v>
                </c:pt>
                <c:pt idx="23">
                  <c:v>152.88812643008987</c:v>
                </c:pt>
                <c:pt idx="24">
                  <c:v>137.75346665605716</c:v>
                </c:pt>
                <c:pt idx="25">
                  <c:v>157.52959570072119</c:v>
                </c:pt>
                <c:pt idx="26">
                  <c:v>155.86247457969191</c:v>
                </c:pt>
                <c:pt idx="27">
                  <c:v>160.84166198135674</c:v>
                </c:pt>
                <c:pt idx="28">
                  <c:v>147.27848166885093</c:v>
                </c:pt>
                <c:pt idx="29">
                  <c:v>168.77456642092807</c:v>
                </c:pt>
                <c:pt idx="30">
                  <c:v>165.63495768099011</c:v>
                </c:pt>
                <c:pt idx="31">
                  <c:v>171.52619572789385</c:v>
                </c:pt>
                <c:pt idx="32">
                  <c:v>156.98139150159832</c:v>
                </c:pt>
                <c:pt idx="33">
                  <c:v>178.76701776776432</c:v>
                </c:pt>
                <c:pt idx="34">
                  <c:v>173.83822256439797</c:v>
                </c:pt>
                <c:pt idx="35">
                  <c:v>178.93949503096641</c:v>
                </c:pt>
                <c:pt idx="36">
                  <c:v>166.27825372963392</c:v>
                </c:pt>
                <c:pt idx="37">
                  <c:v>180.01419310855212</c:v>
                </c:pt>
                <c:pt idx="38">
                  <c:v>172.16384864662717</c:v>
                </c:pt>
                <c:pt idx="39">
                  <c:v>175.98220547558384</c:v>
                </c:pt>
                <c:pt idx="40">
                  <c:v>165.41539719778604</c:v>
                </c:pt>
              </c:numCache>
            </c:numRef>
          </c:val>
          <c:smooth val="0"/>
          <c:extLst>
            <c:ext xmlns:c16="http://schemas.microsoft.com/office/drawing/2014/chart" uri="{C3380CC4-5D6E-409C-BE32-E72D297353CC}">
              <c16:uniqueId val="{00000003-60A0-4992-8145-5AB263F9246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594</c:v>
                </c:pt>
                <c:pt idx="1">
                  <c:v>594</c:v>
                </c:pt>
                <c:pt idx="2">
                  <c:v>586.5</c:v>
                </c:pt>
                <c:pt idx="3">
                  <c:v>557.5</c:v>
                </c:pt>
                <c:pt idx="4">
                  <c:v>519.5</c:v>
                </c:pt>
                <c:pt idx="5">
                  <c:v>515</c:v>
                </c:pt>
                <c:pt idx="6">
                  <c:v>525.25</c:v>
                </c:pt>
                <c:pt idx="7">
                  <c:v>515.25</c:v>
                </c:pt>
                <c:pt idx="8">
                  <c:v>499.5</c:v>
                </c:pt>
                <c:pt idx="9">
                  <c:v>488.75</c:v>
                </c:pt>
                <c:pt idx="10">
                  <c:v>472</c:v>
                </c:pt>
                <c:pt idx="11">
                  <c:v>475.25</c:v>
                </c:pt>
                <c:pt idx="12">
                  <c:v>483.75</c:v>
                </c:pt>
                <c:pt idx="13">
                  <c:v>491.25</c:v>
                </c:pt>
                <c:pt idx="14">
                  <c:v>510.25</c:v>
                </c:pt>
                <c:pt idx="15">
                  <c:v>526.5</c:v>
                </c:pt>
                <c:pt idx="16">
                  <c:v>530.25</c:v>
                </c:pt>
                <c:pt idx="17">
                  <c:v>525.25</c:v>
                </c:pt>
                <c:pt idx="18">
                  <c:v>515.75</c:v>
                </c:pt>
                <c:pt idx="19">
                  <c:v>538.5</c:v>
                </c:pt>
                <c:pt idx="20">
                  <c:v>540.25</c:v>
                </c:pt>
                <c:pt idx="21">
                  <c:v>551.75</c:v>
                </c:pt>
                <c:pt idx="22">
                  <c:v>561.25</c:v>
                </c:pt>
                <c:pt idx="23">
                  <c:v>561.75</c:v>
                </c:pt>
                <c:pt idx="24">
                  <c:v>576.5</c:v>
                </c:pt>
                <c:pt idx="25">
                  <c:v>568.5</c:v>
                </c:pt>
                <c:pt idx="26">
                  <c:v>567.75</c:v>
                </c:pt>
                <c:pt idx="27">
                  <c:v>560.5</c:v>
                </c:pt>
                <c:pt idx="28">
                  <c:v>542.25</c:v>
                </c:pt>
                <c:pt idx="29">
                  <c:v>540.25</c:v>
                </c:pt>
                <c:pt idx="30">
                  <c:v>537.25</c:v>
                </c:pt>
                <c:pt idx="31">
                  <c:v>531</c:v>
                </c:pt>
                <c:pt idx="32">
                  <c:v>545</c:v>
                </c:pt>
                <c:pt idx="33">
                  <c:v>541.75</c:v>
                </c:pt>
                <c:pt idx="34">
                  <c:v>549.5</c:v>
                </c:pt>
                <c:pt idx="35">
                  <c:v>538.25</c:v>
                </c:pt>
                <c:pt idx="36">
                  <c:v>549.5</c:v>
                </c:pt>
                <c:pt idx="37">
                  <c:v>551</c:v>
                </c:pt>
                <c:pt idx="38">
                  <c:v>565</c:v>
                </c:pt>
                <c:pt idx="39">
                  <c:v>609.75</c:v>
                </c:pt>
                <c:pt idx="40">
                  <c:v>631</c:v>
                </c:pt>
              </c:numCache>
            </c:numRef>
          </c:val>
          <c:smooth val="0"/>
          <c:extLst>
            <c:ext xmlns:c16="http://schemas.microsoft.com/office/drawing/2014/chart" uri="{C3380CC4-5D6E-409C-BE32-E72D297353CC}">
              <c16:uniqueId val="{00000000-45D9-42E8-B626-412E38C6F248}"/>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Grafdata!$B$26:$AP$26</c:f>
              <c:numCache>
                <c:formatCode>General</c:formatCode>
                <c:ptCount val="41"/>
                <c:pt idx="0">
                  <c:v>251.75</c:v>
                </c:pt>
                <c:pt idx="1">
                  <c:v>254.5</c:v>
                </c:pt>
                <c:pt idx="2">
                  <c:v>252.25</c:v>
                </c:pt>
                <c:pt idx="3">
                  <c:v>232.75</c:v>
                </c:pt>
                <c:pt idx="4">
                  <c:v>200.25</c:v>
                </c:pt>
                <c:pt idx="5">
                  <c:v>200.25</c:v>
                </c:pt>
                <c:pt idx="6">
                  <c:v>206.5</c:v>
                </c:pt>
                <c:pt idx="7">
                  <c:v>201.5</c:v>
                </c:pt>
                <c:pt idx="8">
                  <c:v>197.25</c:v>
                </c:pt>
                <c:pt idx="9">
                  <c:v>191.5</c:v>
                </c:pt>
                <c:pt idx="10">
                  <c:v>184.75</c:v>
                </c:pt>
                <c:pt idx="11">
                  <c:v>190</c:v>
                </c:pt>
                <c:pt idx="12">
                  <c:v>197.5</c:v>
                </c:pt>
                <c:pt idx="13">
                  <c:v>196</c:v>
                </c:pt>
                <c:pt idx="14">
                  <c:v>196.25</c:v>
                </c:pt>
                <c:pt idx="15">
                  <c:v>196.75</c:v>
                </c:pt>
                <c:pt idx="16">
                  <c:v>195</c:v>
                </c:pt>
                <c:pt idx="17">
                  <c:v>192.75</c:v>
                </c:pt>
                <c:pt idx="18">
                  <c:v>193</c:v>
                </c:pt>
                <c:pt idx="19">
                  <c:v>208.75</c:v>
                </c:pt>
                <c:pt idx="20">
                  <c:v>210.5</c:v>
                </c:pt>
                <c:pt idx="21">
                  <c:v>213.5</c:v>
                </c:pt>
                <c:pt idx="22">
                  <c:v>211</c:v>
                </c:pt>
                <c:pt idx="23">
                  <c:v>206</c:v>
                </c:pt>
                <c:pt idx="24">
                  <c:v>217</c:v>
                </c:pt>
                <c:pt idx="25">
                  <c:v>223.25</c:v>
                </c:pt>
                <c:pt idx="26">
                  <c:v>223</c:v>
                </c:pt>
                <c:pt idx="27">
                  <c:v>221.75</c:v>
                </c:pt>
                <c:pt idx="28">
                  <c:v>208.25</c:v>
                </c:pt>
                <c:pt idx="29">
                  <c:v>204.5</c:v>
                </c:pt>
                <c:pt idx="30">
                  <c:v>209.5</c:v>
                </c:pt>
                <c:pt idx="31">
                  <c:v>201.5</c:v>
                </c:pt>
                <c:pt idx="32">
                  <c:v>201</c:v>
                </c:pt>
                <c:pt idx="33">
                  <c:v>198.5</c:v>
                </c:pt>
                <c:pt idx="34">
                  <c:v>203</c:v>
                </c:pt>
                <c:pt idx="35">
                  <c:v>206</c:v>
                </c:pt>
                <c:pt idx="36">
                  <c:v>207.5</c:v>
                </c:pt>
                <c:pt idx="37">
                  <c:v>204.25</c:v>
                </c:pt>
                <c:pt idx="38">
                  <c:v>207.75</c:v>
                </c:pt>
                <c:pt idx="39">
                  <c:v>223.5</c:v>
                </c:pt>
                <c:pt idx="40">
                  <c:v>242.25</c:v>
                </c:pt>
              </c:numCache>
            </c:numRef>
          </c:val>
          <c:smooth val="0"/>
          <c:extLst>
            <c:ext xmlns:c16="http://schemas.microsoft.com/office/drawing/2014/chart" uri="{C3380CC4-5D6E-409C-BE32-E72D297353CC}">
              <c16:uniqueId val="{00000001-45D9-42E8-B626-412E38C6F248}"/>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val>
            <c:numRef>
              <c:f>Grafdata!$B$27:$AP$27</c:f>
              <c:numCache>
                <c:formatCode>General</c:formatCode>
                <c:ptCount val="41"/>
                <c:pt idx="0">
                  <c:v>180.5</c:v>
                </c:pt>
                <c:pt idx="1">
                  <c:v>178.25</c:v>
                </c:pt>
                <c:pt idx="2">
                  <c:v>172.75</c:v>
                </c:pt>
                <c:pt idx="3">
                  <c:v>170.5</c:v>
                </c:pt>
                <c:pt idx="4">
                  <c:v>166.75</c:v>
                </c:pt>
                <c:pt idx="5">
                  <c:v>165.25</c:v>
                </c:pt>
                <c:pt idx="6">
                  <c:v>169.75</c:v>
                </c:pt>
                <c:pt idx="7">
                  <c:v>166</c:v>
                </c:pt>
                <c:pt idx="8">
                  <c:v>160.25</c:v>
                </c:pt>
                <c:pt idx="9">
                  <c:v>157</c:v>
                </c:pt>
                <c:pt idx="10">
                  <c:v>150</c:v>
                </c:pt>
                <c:pt idx="11">
                  <c:v>151.5</c:v>
                </c:pt>
                <c:pt idx="12">
                  <c:v>154</c:v>
                </c:pt>
                <c:pt idx="13">
                  <c:v>159.25</c:v>
                </c:pt>
                <c:pt idx="14">
                  <c:v>167.5</c:v>
                </c:pt>
                <c:pt idx="15">
                  <c:v>174</c:v>
                </c:pt>
                <c:pt idx="16">
                  <c:v>175.75</c:v>
                </c:pt>
                <c:pt idx="17">
                  <c:v>173</c:v>
                </c:pt>
                <c:pt idx="18">
                  <c:v>168.5</c:v>
                </c:pt>
                <c:pt idx="19">
                  <c:v>169.5</c:v>
                </c:pt>
                <c:pt idx="20">
                  <c:v>172.75</c:v>
                </c:pt>
                <c:pt idx="21">
                  <c:v>183.75</c:v>
                </c:pt>
                <c:pt idx="22">
                  <c:v>195.75</c:v>
                </c:pt>
                <c:pt idx="23">
                  <c:v>198.5</c:v>
                </c:pt>
                <c:pt idx="24">
                  <c:v>200.5</c:v>
                </c:pt>
                <c:pt idx="25">
                  <c:v>188.75</c:v>
                </c:pt>
                <c:pt idx="26">
                  <c:v>185.75</c:v>
                </c:pt>
                <c:pt idx="27">
                  <c:v>184.75</c:v>
                </c:pt>
                <c:pt idx="28">
                  <c:v>183.75</c:v>
                </c:pt>
                <c:pt idx="29">
                  <c:v>183.75</c:v>
                </c:pt>
                <c:pt idx="30">
                  <c:v>176.5</c:v>
                </c:pt>
                <c:pt idx="31">
                  <c:v>178.75</c:v>
                </c:pt>
                <c:pt idx="32">
                  <c:v>187.25</c:v>
                </c:pt>
                <c:pt idx="33">
                  <c:v>190.25</c:v>
                </c:pt>
                <c:pt idx="34">
                  <c:v>194.75</c:v>
                </c:pt>
                <c:pt idx="35">
                  <c:v>185.25</c:v>
                </c:pt>
                <c:pt idx="36">
                  <c:v>189</c:v>
                </c:pt>
                <c:pt idx="37">
                  <c:v>189.75</c:v>
                </c:pt>
                <c:pt idx="38">
                  <c:v>198.75</c:v>
                </c:pt>
                <c:pt idx="39">
                  <c:v>212.25</c:v>
                </c:pt>
                <c:pt idx="40">
                  <c:v>210.75</c:v>
                </c:pt>
              </c:numCache>
            </c:numRef>
          </c:val>
          <c:smooth val="0"/>
          <c:extLst>
            <c:ext xmlns:c16="http://schemas.microsoft.com/office/drawing/2014/chart" uri="{C3380CC4-5D6E-409C-BE32-E72D297353CC}">
              <c16:uniqueId val="{00000002-45D9-42E8-B626-412E38C6F24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57.75</c:v>
                </c:pt>
                <c:pt idx="1">
                  <c:v>58.25</c:v>
                </c:pt>
                <c:pt idx="2">
                  <c:v>59.5</c:v>
                </c:pt>
                <c:pt idx="3">
                  <c:v>55.75</c:v>
                </c:pt>
                <c:pt idx="4">
                  <c:v>56.25</c:v>
                </c:pt>
                <c:pt idx="5">
                  <c:v>57.75</c:v>
                </c:pt>
                <c:pt idx="6">
                  <c:v>61.5</c:v>
                </c:pt>
                <c:pt idx="7">
                  <c:v>65.25</c:v>
                </c:pt>
                <c:pt idx="8">
                  <c:v>68.5</c:v>
                </c:pt>
                <c:pt idx="9">
                  <c:v>75.5</c:v>
                </c:pt>
                <c:pt idx="10">
                  <c:v>70.25</c:v>
                </c:pt>
                <c:pt idx="11">
                  <c:v>68.5</c:v>
                </c:pt>
                <c:pt idx="12">
                  <c:v>67</c:v>
                </c:pt>
                <c:pt idx="13">
                  <c:v>55.25</c:v>
                </c:pt>
                <c:pt idx="14">
                  <c:v>58.25</c:v>
                </c:pt>
                <c:pt idx="15">
                  <c:v>62.25</c:v>
                </c:pt>
                <c:pt idx="16">
                  <c:v>57.25</c:v>
                </c:pt>
                <c:pt idx="17">
                  <c:v>60</c:v>
                </c:pt>
                <c:pt idx="18">
                  <c:v>57.75</c:v>
                </c:pt>
                <c:pt idx="19">
                  <c:v>49</c:v>
                </c:pt>
                <c:pt idx="20">
                  <c:v>48.75</c:v>
                </c:pt>
                <c:pt idx="21">
                  <c:v>47</c:v>
                </c:pt>
                <c:pt idx="22">
                  <c:v>44.5</c:v>
                </c:pt>
                <c:pt idx="23">
                  <c:v>43.75</c:v>
                </c:pt>
                <c:pt idx="24">
                  <c:v>46.75</c:v>
                </c:pt>
                <c:pt idx="25">
                  <c:v>45.75</c:v>
                </c:pt>
                <c:pt idx="26">
                  <c:v>49</c:v>
                </c:pt>
                <c:pt idx="27">
                  <c:v>47.5</c:v>
                </c:pt>
                <c:pt idx="28">
                  <c:v>45.5</c:v>
                </c:pt>
                <c:pt idx="29">
                  <c:v>46.75</c:v>
                </c:pt>
                <c:pt idx="30">
                  <c:v>46.25</c:v>
                </c:pt>
                <c:pt idx="31">
                  <c:v>54</c:v>
                </c:pt>
                <c:pt idx="32">
                  <c:v>56.5</c:v>
                </c:pt>
                <c:pt idx="33">
                  <c:v>58.5</c:v>
                </c:pt>
                <c:pt idx="34">
                  <c:v>60.25</c:v>
                </c:pt>
                <c:pt idx="35">
                  <c:v>58.75</c:v>
                </c:pt>
                <c:pt idx="36">
                  <c:v>56</c:v>
                </c:pt>
                <c:pt idx="37">
                  <c:v>56.25</c:v>
                </c:pt>
                <c:pt idx="38">
                  <c:v>53.75</c:v>
                </c:pt>
                <c:pt idx="39">
                  <c:v>53</c:v>
                </c:pt>
                <c:pt idx="40">
                  <c:v>53.75</c:v>
                </c:pt>
              </c:numCache>
            </c:numRef>
          </c:val>
          <c:smooth val="0"/>
          <c:extLst>
            <c:ext xmlns:c16="http://schemas.microsoft.com/office/drawing/2014/chart" uri="{C3380CC4-5D6E-409C-BE32-E72D297353CC}">
              <c16:uniqueId val="{00000000-6B86-4655-A60F-9DBDE438E24F}"/>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Grafdata!$B$26:$AP$26</c:f>
              <c:numCache>
                <c:formatCode>General</c:formatCode>
                <c:ptCount val="41"/>
                <c:pt idx="0">
                  <c:v>17.75</c:v>
                </c:pt>
                <c:pt idx="1">
                  <c:v>19</c:v>
                </c:pt>
                <c:pt idx="2">
                  <c:v>17.5</c:v>
                </c:pt>
                <c:pt idx="3">
                  <c:v>16</c:v>
                </c:pt>
                <c:pt idx="4">
                  <c:v>16.25</c:v>
                </c:pt>
                <c:pt idx="5">
                  <c:v>17.25</c:v>
                </c:pt>
                <c:pt idx="6">
                  <c:v>19.5</c:v>
                </c:pt>
                <c:pt idx="7">
                  <c:v>21.5</c:v>
                </c:pt>
                <c:pt idx="8">
                  <c:v>24</c:v>
                </c:pt>
                <c:pt idx="9">
                  <c:v>24.25</c:v>
                </c:pt>
                <c:pt idx="10">
                  <c:v>23.25</c:v>
                </c:pt>
                <c:pt idx="11">
                  <c:v>22.5</c:v>
                </c:pt>
                <c:pt idx="12">
                  <c:v>20.75</c:v>
                </c:pt>
                <c:pt idx="13">
                  <c:v>18.25</c:v>
                </c:pt>
                <c:pt idx="14">
                  <c:v>17.25</c:v>
                </c:pt>
                <c:pt idx="15">
                  <c:v>16.5</c:v>
                </c:pt>
                <c:pt idx="16">
                  <c:v>14.5</c:v>
                </c:pt>
                <c:pt idx="17">
                  <c:v>16.25</c:v>
                </c:pt>
                <c:pt idx="18">
                  <c:v>17.5</c:v>
                </c:pt>
                <c:pt idx="19">
                  <c:v>16</c:v>
                </c:pt>
                <c:pt idx="20">
                  <c:v>17.5</c:v>
                </c:pt>
                <c:pt idx="21">
                  <c:v>17.5</c:v>
                </c:pt>
                <c:pt idx="22">
                  <c:v>16</c:v>
                </c:pt>
                <c:pt idx="23">
                  <c:v>15.5</c:v>
                </c:pt>
                <c:pt idx="24">
                  <c:v>16.5</c:v>
                </c:pt>
                <c:pt idx="25">
                  <c:v>15.5</c:v>
                </c:pt>
                <c:pt idx="26">
                  <c:v>15</c:v>
                </c:pt>
                <c:pt idx="27">
                  <c:v>16.25</c:v>
                </c:pt>
                <c:pt idx="28">
                  <c:v>15</c:v>
                </c:pt>
                <c:pt idx="29">
                  <c:v>16.75</c:v>
                </c:pt>
                <c:pt idx="30">
                  <c:v>17.25</c:v>
                </c:pt>
                <c:pt idx="31">
                  <c:v>19</c:v>
                </c:pt>
                <c:pt idx="32">
                  <c:v>19.25</c:v>
                </c:pt>
                <c:pt idx="33">
                  <c:v>19</c:v>
                </c:pt>
                <c:pt idx="34">
                  <c:v>21.5</c:v>
                </c:pt>
                <c:pt idx="35">
                  <c:v>19.75</c:v>
                </c:pt>
                <c:pt idx="36">
                  <c:v>19.5</c:v>
                </c:pt>
                <c:pt idx="37">
                  <c:v>19.75</c:v>
                </c:pt>
                <c:pt idx="38">
                  <c:v>17</c:v>
                </c:pt>
                <c:pt idx="39">
                  <c:v>20.5</c:v>
                </c:pt>
                <c:pt idx="40">
                  <c:v>20.5</c:v>
                </c:pt>
              </c:numCache>
            </c:numRef>
          </c:val>
          <c:smooth val="0"/>
          <c:extLst>
            <c:ext xmlns:c16="http://schemas.microsoft.com/office/drawing/2014/chart" uri="{C3380CC4-5D6E-409C-BE32-E72D297353CC}">
              <c16:uniqueId val="{00000001-6B86-4655-A60F-9DBDE438E24F}"/>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Grafdata!$B$27:$AP$27</c:f>
              <c:numCache>
                <c:formatCode>General</c:formatCode>
                <c:ptCount val="41"/>
                <c:pt idx="0">
                  <c:v>17.75</c:v>
                </c:pt>
                <c:pt idx="1">
                  <c:v>16.75</c:v>
                </c:pt>
                <c:pt idx="2">
                  <c:v>18</c:v>
                </c:pt>
                <c:pt idx="3">
                  <c:v>19.25</c:v>
                </c:pt>
                <c:pt idx="4">
                  <c:v>20</c:v>
                </c:pt>
                <c:pt idx="5">
                  <c:v>21.25</c:v>
                </c:pt>
                <c:pt idx="6">
                  <c:v>22.75</c:v>
                </c:pt>
                <c:pt idx="7">
                  <c:v>23.75</c:v>
                </c:pt>
                <c:pt idx="8">
                  <c:v>24.25</c:v>
                </c:pt>
                <c:pt idx="9">
                  <c:v>28.25</c:v>
                </c:pt>
                <c:pt idx="10">
                  <c:v>23.75</c:v>
                </c:pt>
                <c:pt idx="11">
                  <c:v>24.5</c:v>
                </c:pt>
                <c:pt idx="12">
                  <c:v>26.25</c:v>
                </c:pt>
                <c:pt idx="13">
                  <c:v>21.5</c:v>
                </c:pt>
                <c:pt idx="14">
                  <c:v>24.75</c:v>
                </c:pt>
                <c:pt idx="15">
                  <c:v>28.25</c:v>
                </c:pt>
                <c:pt idx="16">
                  <c:v>25.75</c:v>
                </c:pt>
                <c:pt idx="17">
                  <c:v>25.5</c:v>
                </c:pt>
                <c:pt idx="18">
                  <c:v>23.75</c:v>
                </c:pt>
                <c:pt idx="19">
                  <c:v>18.25</c:v>
                </c:pt>
                <c:pt idx="20">
                  <c:v>17</c:v>
                </c:pt>
                <c:pt idx="21">
                  <c:v>18</c:v>
                </c:pt>
                <c:pt idx="22">
                  <c:v>16</c:v>
                </c:pt>
                <c:pt idx="23">
                  <c:v>15.5</c:v>
                </c:pt>
                <c:pt idx="24">
                  <c:v>16.5</c:v>
                </c:pt>
                <c:pt idx="25">
                  <c:v>14.75</c:v>
                </c:pt>
                <c:pt idx="26">
                  <c:v>18.25</c:v>
                </c:pt>
                <c:pt idx="27">
                  <c:v>15.75</c:v>
                </c:pt>
                <c:pt idx="28">
                  <c:v>15</c:v>
                </c:pt>
                <c:pt idx="29">
                  <c:v>16.25</c:v>
                </c:pt>
                <c:pt idx="30">
                  <c:v>16</c:v>
                </c:pt>
                <c:pt idx="31">
                  <c:v>22</c:v>
                </c:pt>
                <c:pt idx="32">
                  <c:v>22.25</c:v>
                </c:pt>
                <c:pt idx="33">
                  <c:v>21.75</c:v>
                </c:pt>
                <c:pt idx="34">
                  <c:v>20.75</c:v>
                </c:pt>
                <c:pt idx="35">
                  <c:v>19</c:v>
                </c:pt>
                <c:pt idx="36">
                  <c:v>18.5</c:v>
                </c:pt>
                <c:pt idx="37">
                  <c:v>19.5</c:v>
                </c:pt>
                <c:pt idx="38">
                  <c:v>20.75</c:v>
                </c:pt>
                <c:pt idx="39">
                  <c:v>19.75</c:v>
                </c:pt>
                <c:pt idx="40">
                  <c:v>21</c:v>
                </c:pt>
              </c:numCache>
            </c:numRef>
          </c:val>
          <c:smooth val="0"/>
          <c:extLst>
            <c:ext xmlns:c16="http://schemas.microsoft.com/office/drawing/2014/chart" uri="{C3380CC4-5D6E-409C-BE32-E72D297353CC}">
              <c16:uniqueId val="{00000002-6B86-4655-A60F-9DBDE438E24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A7C4-488E-987F-F16B5D034FF7}"/>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A7C4-488E-987F-F16B5D034FF7}"/>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Grafdata!$B$18:$AP$18</c:f>
              <c:numCache>
                <c:formatCode>General</c:formatCode>
                <c:ptCount val="41"/>
                <c:pt idx="0">
                  <c:v>100</c:v>
                </c:pt>
                <c:pt idx="1">
                  <c:v>101.55279503105589</c:v>
                </c:pt>
                <c:pt idx="2">
                  <c:v>104.39958592132506</c:v>
                </c:pt>
                <c:pt idx="3">
                  <c:v>103.67494824016563</c:v>
                </c:pt>
                <c:pt idx="4">
                  <c:v>103.31262939958592</c:v>
                </c:pt>
                <c:pt idx="5">
                  <c:v>103.67494824016563</c:v>
                </c:pt>
                <c:pt idx="6">
                  <c:v>106.15942028985508</c:v>
                </c:pt>
                <c:pt idx="7">
                  <c:v>104.29606625258799</c:v>
                </c:pt>
                <c:pt idx="8">
                  <c:v>103.57142857142857</c:v>
                </c:pt>
                <c:pt idx="9">
                  <c:v>105.59006211180125</c:v>
                </c:pt>
                <c:pt idx="10">
                  <c:v>108.2815734989648</c:v>
                </c:pt>
                <c:pt idx="11">
                  <c:v>105.27950310559007</c:v>
                </c:pt>
                <c:pt idx="12">
                  <c:v>104.03726708074534</c:v>
                </c:pt>
                <c:pt idx="13">
                  <c:v>107.66045548654245</c:v>
                </c:pt>
                <c:pt idx="14">
                  <c:v>111.9047619047619</c:v>
                </c:pt>
                <c:pt idx="15">
                  <c:v>106.8840579710145</c:v>
                </c:pt>
                <c:pt idx="16">
                  <c:v>105.64182194616977</c:v>
                </c:pt>
                <c:pt idx="17">
                  <c:v>108.48861283643892</c:v>
                </c:pt>
                <c:pt idx="18">
                  <c:v>111.43892339544513</c:v>
                </c:pt>
                <c:pt idx="19">
                  <c:v>108.74741200828157</c:v>
                </c:pt>
                <c:pt idx="20">
                  <c:v>108.7991718426501</c:v>
                </c:pt>
                <c:pt idx="21">
                  <c:v>111.74948240165631</c:v>
                </c:pt>
                <c:pt idx="22">
                  <c:v>112.16356107660455</c:v>
                </c:pt>
                <c:pt idx="23">
                  <c:v>110.19668737060042</c:v>
                </c:pt>
                <c:pt idx="24">
                  <c:v>109.88612836438924</c:v>
                </c:pt>
                <c:pt idx="25">
                  <c:v>111.33540372670808</c:v>
                </c:pt>
                <c:pt idx="26">
                  <c:v>115.0103519668737</c:v>
                </c:pt>
                <c:pt idx="27">
                  <c:v>112.21532091097309</c:v>
                </c:pt>
                <c:pt idx="28">
                  <c:v>110.19668737060042</c:v>
                </c:pt>
                <c:pt idx="29">
                  <c:v>112.83643892339545</c:v>
                </c:pt>
                <c:pt idx="30">
                  <c:v>120.70393374741201</c:v>
                </c:pt>
                <c:pt idx="31">
                  <c:v>116.2008281573499</c:v>
                </c:pt>
                <c:pt idx="32">
                  <c:v>114.59627329192547</c:v>
                </c:pt>
                <c:pt idx="33">
                  <c:v>116.77018633540372</c:v>
                </c:pt>
                <c:pt idx="34">
                  <c:v>120.91097308488612</c:v>
                </c:pt>
                <c:pt idx="35">
                  <c:v>119.61697722567288</c:v>
                </c:pt>
                <c:pt idx="36">
                  <c:v>115.21739130434783</c:v>
                </c:pt>
                <c:pt idx="37">
                  <c:v>115.21739130434783</c:v>
                </c:pt>
                <c:pt idx="38">
                  <c:v>118.32298136645963</c:v>
                </c:pt>
                <c:pt idx="39">
                  <c:v>115.1656314699793</c:v>
                </c:pt>
                <c:pt idx="40">
                  <c:v>109.36853002070393</c:v>
                </c:pt>
              </c:numCache>
            </c:numRef>
          </c:val>
          <c:smooth val="0"/>
          <c:extLst>
            <c:ext xmlns:c16="http://schemas.microsoft.com/office/drawing/2014/chart" uri="{C3380CC4-5D6E-409C-BE32-E72D297353CC}">
              <c16:uniqueId val="{00000002-A7C4-488E-987F-F16B5D034FF7}"/>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F39A-4CD2-B9B8-8771B1586495}"/>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Grafdata!$B$26:$AP$26</c:f>
              <c:numCache>
                <c:formatCode>General</c:formatCode>
                <c:ptCount val="41"/>
                <c:pt idx="0">
                  <c:v>100</c:v>
                </c:pt>
                <c:pt idx="1">
                  <c:v>71.964564877540383</c:v>
                </c:pt>
                <c:pt idx="2">
                  <c:v>59.114121938509641</c:v>
                </c:pt>
                <c:pt idx="3">
                  <c:v>67.253778009379886</c:v>
                </c:pt>
                <c:pt idx="4">
                  <c:v>103.15789473684211</c:v>
                </c:pt>
                <c:pt idx="5">
                  <c:v>77.853048462741015</c:v>
                </c:pt>
                <c:pt idx="6">
                  <c:v>63.13705054715998</c:v>
                </c:pt>
                <c:pt idx="7">
                  <c:v>63.564356435643568</c:v>
                </c:pt>
                <c:pt idx="8">
                  <c:v>99.781136008337683</c:v>
                </c:pt>
                <c:pt idx="9">
                  <c:v>84.189682126107343</c:v>
                </c:pt>
                <c:pt idx="10">
                  <c:v>57.800937988535694</c:v>
                </c:pt>
                <c:pt idx="11">
                  <c:v>69.442417926003131</c:v>
                </c:pt>
                <c:pt idx="12">
                  <c:v>100.19801980198019</c:v>
                </c:pt>
                <c:pt idx="13">
                  <c:v>86.15945805106827</c:v>
                </c:pt>
                <c:pt idx="14">
                  <c:v>73.642522146951535</c:v>
                </c:pt>
                <c:pt idx="15">
                  <c:v>90.078165711307975</c:v>
                </c:pt>
                <c:pt idx="16">
                  <c:v>151.30797290255342</c:v>
                </c:pt>
                <c:pt idx="17">
                  <c:v>111.0578426263679</c:v>
                </c:pt>
                <c:pt idx="18">
                  <c:v>100.71912454403335</c:v>
                </c:pt>
                <c:pt idx="19">
                  <c:v>127.57686294945285</c:v>
                </c:pt>
                <c:pt idx="20">
                  <c:v>178.05106826472121</c:v>
                </c:pt>
                <c:pt idx="21">
                  <c:v>158.42626367899948</c:v>
                </c:pt>
                <c:pt idx="22">
                  <c:v>109.48410630536738</c:v>
                </c:pt>
                <c:pt idx="23">
                  <c:v>131.04742053152683</c:v>
                </c:pt>
                <c:pt idx="24">
                  <c:v>217.87389265242314</c:v>
                </c:pt>
                <c:pt idx="25">
                  <c:v>162.37623762376236</c:v>
                </c:pt>
                <c:pt idx="26">
                  <c:v>110.99531005732152</c:v>
                </c:pt>
                <c:pt idx="27">
                  <c:v>131.77696717040126</c:v>
                </c:pt>
                <c:pt idx="28">
                  <c:v>291.04742053152683</c:v>
                </c:pt>
                <c:pt idx="29">
                  <c:v>242.75143303804066</c:v>
                </c:pt>
                <c:pt idx="30">
                  <c:v>120.5940594059406</c:v>
                </c:pt>
                <c:pt idx="31">
                  <c:v>172.79833246482542</c:v>
                </c:pt>
                <c:pt idx="32">
                  <c:v>233.37154768108391</c:v>
                </c:pt>
                <c:pt idx="33">
                  <c:v>189.61959353830119</c:v>
                </c:pt>
                <c:pt idx="34">
                  <c:v>116.24804585721731</c:v>
                </c:pt>
                <c:pt idx="35">
                  <c:v>142.18863991662323</c:v>
                </c:pt>
                <c:pt idx="36">
                  <c:v>214.41375716519019</c:v>
                </c:pt>
                <c:pt idx="37">
                  <c:v>94.080250130276184</c:v>
                </c:pt>
                <c:pt idx="38">
                  <c:v>65.919749869723816</c:v>
                </c:pt>
                <c:pt idx="39">
                  <c:v>150.3491401771756</c:v>
                </c:pt>
                <c:pt idx="40">
                  <c:v>161.36529442417927</c:v>
                </c:pt>
              </c:numCache>
            </c:numRef>
          </c:val>
          <c:smooth val="0"/>
          <c:extLst>
            <c:ext xmlns:c16="http://schemas.microsoft.com/office/drawing/2014/chart" uri="{C3380CC4-5D6E-409C-BE32-E72D297353CC}">
              <c16:uniqueId val="{00000001-F39A-4CD2-B9B8-8771B1586495}"/>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Grafdata!$B$27:$AP$27</c:f>
              <c:numCache>
                <c:formatCode>General</c:formatCode>
                <c:ptCount val="41"/>
                <c:pt idx="0">
                  <c:v>100</c:v>
                </c:pt>
                <c:pt idx="1">
                  <c:v>87.387908591264107</c:v>
                </c:pt>
                <c:pt idx="2">
                  <c:v>73.618744576222156</c:v>
                </c:pt>
                <c:pt idx="3">
                  <c:v>87.821810818628876</c:v>
                </c:pt>
                <c:pt idx="4">
                  <c:v>99.363610066531677</c:v>
                </c:pt>
                <c:pt idx="5">
                  <c:v>101.56204801851317</c:v>
                </c:pt>
                <c:pt idx="6">
                  <c:v>81.718252820364484</c:v>
                </c:pt>
                <c:pt idx="7">
                  <c:v>86.288689615273356</c:v>
                </c:pt>
                <c:pt idx="8">
                  <c:v>95.400636389933467</c:v>
                </c:pt>
                <c:pt idx="9">
                  <c:v>89.441712467457336</c:v>
                </c:pt>
                <c:pt idx="10">
                  <c:v>73.04020827306914</c:v>
                </c:pt>
                <c:pt idx="11">
                  <c:v>83.280300838877636</c:v>
                </c:pt>
                <c:pt idx="12">
                  <c:v>99.016488284639863</c:v>
                </c:pt>
                <c:pt idx="13">
                  <c:v>96.065953138559451</c:v>
                </c:pt>
                <c:pt idx="14">
                  <c:v>83.656349435927098</c:v>
                </c:pt>
                <c:pt idx="15">
                  <c:v>92.826149840902517</c:v>
                </c:pt>
                <c:pt idx="16">
                  <c:v>141.04715070870697</c:v>
                </c:pt>
                <c:pt idx="17">
                  <c:v>120.79838009835117</c:v>
                </c:pt>
                <c:pt idx="18">
                  <c:v>103.29765692797223</c:v>
                </c:pt>
                <c:pt idx="19">
                  <c:v>134.68325137402371</c:v>
                </c:pt>
                <c:pt idx="20">
                  <c:v>161.67196991611223</c:v>
                </c:pt>
                <c:pt idx="21">
                  <c:v>167.28377205669656</c:v>
                </c:pt>
                <c:pt idx="22">
                  <c:v>128.52183974544403</c:v>
                </c:pt>
                <c:pt idx="23">
                  <c:v>153.398900781024</c:v>
                </c:pt>
                <c:pt idx="24">
                  <c:v>190.07810240092564</c:v>
                </c:pt>
                <c:pt idx="25">
                  <c:v>177.17674284061326</c:v>
                </c:pt>
                <c:pt idx="26">
                  <c:v>134.42291003760485</c:v>
                </c:pt>
                <c:pt idx="27">
                  <c:v>143.39022273647672</c:v>
                </c:pt>
                <c:pt idx="28">
                  <c:v>196.12380676887474</c:v>
                </c:pt>
                <c:pt idx="29">
                  <c:v>197.16517211455019</c:v>
                </c:pt>
                <c:pt idx="30">
                  <c:v>136.33207983800983</c:v>
                </c:pt>
                <c:pt idx="31">
                  <c:v>197.16517211455019</c:v>
                </c:pt>
                <c:pt idx="32">
                  <c:v>231.32774081573618</c:v>
                </c:pt>
                <c:pt idx="33">
                  <c:v>190.8301995950246</c:v>
                </c:pt>
                <c:pt idx="34">
                  <c:v>149.58056118021406</c:v>
                </c:pt>
                <c:pt idx="35">
                  <c:v>168.52762510847555</c:v>
                </c:pt>
                <c:pt idx="36">
                  <c:v>186.982933179057</c:v>
                </c:pt>
                <c:pt idx="37">
                  <c:v>139.97685854787389</c:v>
                </c:pt>
                <c:pt idx="38">
                  <c:v>92.450101243853055</c:v>
                </c:pt>
                <c:pt idx="39">
                  <c:v>176.39571883135667</c:v>
                </c:pt>
                <c:pt idx="40">
                  <c:v>198.95863465432456</c:v>
                </c:pt>
              </c:numCache>
            </c:numRef>
          </c:val>
          <c:smooth val="0"/>
          <c:extLst>
            <c:ext xmlns:c16="http://schemas.microsoft.com/office/drawing/2014/chart" uri="{C3380CC4-5D6E-409C-BE32-E72D297353CC}">
              <c16:uniqueId val="{00000002-F39A-4CD2-B9B8-8771B1586495}"/>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100</c:v>
                </c:pt>
                <c:pt idx="1">
                  <c:v>74.618736383442268</c:v>
                </c:pt>
                <c:pt idx="2">
                  <c:v>62.854030501089326</c:v>
                </c:pt>
                <c:pt idx="3">
                  <c:v>72.4400871459695</c:v>
                </c:pt>
                <c:pt idx="4">
                  <c:v>117.10239651416121</c:v>
                </c:pt>
                <c:pt idx="5">
                  <c:v>79.230210602759627</c:v>
                </c:pt>
                <c:pt idx="6">
                  <c:v>69.099491648511261</c:v>
                </c:pt>
                <c:pt idx="7">
                  <c:v>64.960058097312995</c:v>
                </c:pt>
                <c:pt idx="8">
                  <c:v>116.52142338416849</c:v>
                </c:pt>
                <c:pt idx="9">
                  <c:v>94.226579520697172</c:v>
                </c:pt>
                <c:pt idx="10">
                  <c:v>60.421205519244737</c:v>
                </c:pt>
                <c:pt idx="11">
                  <c:v>82.207697893972409</c:v>
                </c:pt>
                <c:pt idx="12">
                  <c:v>113.0718954248366</c:v>
                </c:pt>
                <c:pt idx="13">
                  <c:v>90.413943355119827</c:v>
                </c:pt>
                <c:pt idx="14">
                  <c:v>80.246913580246911</c:v>
                </c:pt>
                <c:pt idx="15">
                  <c:v>106.02759622367465</c:v>
                </c:pt>
                <c:pt idx="16">
                  <c:v>207.87944807552651</c:v>
                </c:pt>
                <c:pt idx="17">
                  <c:v>125.01815541031227</c:v>
                </c:pt>
                <c:pt idx="18">
                  <c:v>131.77196804647784</c:v>
                </c:pt>
                <c:pt idx="19">
                  <c:v>158.24255628177198</c:v>
                </c:pt>
                <c:pt idx="20">
                  <c:v>224.03776325344953</c:v>
                </c:pt>
                <c:pt idx="21">
                  <c:v>197.42193173565724</c:v>
                </c:pt>
                <c:pt idx="22">
                  <c:v>116.66666666666667</c:v>
                </c:pt>
                <c:pt idx="23">
                  <c:v>150.90777051561366</c:v>
                </c:pt>
                <c:pt idx="24">
                  <c:v>359.98547567175018</c:v>
                </c:pt>
                <c:pt idx="25">
                  <c:v>216.88453159041396</c:v>
                </c:pt>
                <c:pt idx="26">
                  <c:v>126.18010167029774</c:v>
                </c:pt>
                <c:pt idx="27">
                  <c:v>142.81045751633988</c:v>
                </c:pt>
                <c:pt idx="28">
                  <c:v>566.37618010167034</c:v>
                </c:pt>
                <c:pt idx="29">
                  <c:v>440.41394335511984</c:v>
                </c:pt>
                <c:pt idx="30">
                  <c:v>139.14306463326071</c:v>
                </c:pt>
                <c:pt idx="31">
                  <c:v>205.15613652868555</c:v>
                </c:pt>
                <c:pt idx="32">
                  <c:v>335.58460421205518</c:v>
                </c:pt>
                <c:pt idx="33">
                  <c:v>299.52795933188088</c:v>
                </c:pt>
                <c:pt idx="34">
                  <c:v>148.32970225127087</c:v>
                </c:pt>
                <c:pt idx="35">
                  <c:v>156.86274509803923</c:v>
                </c:pt>
                <c:pt idx="36">
                  <c:v>350</c:v>
                </c:pt>
                <c:pt idx="37">
                  <c:v>74.872912127814089</c:v>
                </c:pt>
                <c:pt idx="38">
                  <c:v>58.533042846768339</c:v>
                </c:pt>
                <c:pt idx="39">
                  <c:v>166.26724763979666</c:v>
                </c:pt>
                <c:pt idx="40">
                  <c:v>187.98111837327522</c:v>
                </c:pt>
              </c:numCache>
            </c:numRef>
          </c:val>
          <c:smooth val="0"/>
          <c:extLst>
            <c:ext xmlns:c16="http://schemas.microsoft.com/office/drawing/2014/chart" uri="{C3380CC4-5D6E-409C-BE32-E72D297353CC}">
              <c16:uniqueId val="{00000003-F39A-4CD2-B9B8-8771B158649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5CF8-4CC7-9901-586A5F0F5B69}"/>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100</c:v>
                </c:pt>
                <c:pt idx="1">
                  <c:v>81.308411214953267</c:v>
                </c:pt>
                <c:pt idx="2">
                  <c:v>123.98753894080997</c:v>
                </c:pt>
                <c:pt idx="3">
                  <c:v>228.03738317757009</c:v>
                </c:pt>
                <c:pt idx="4">
                  <c:v>132.39875389408098</c:v>
                </c:pt>
                <c:pt idx="5">
                  <c:v>132.08722741433021</c:v>
                </c:pt>
                <c:pt idx="6">
                  <c:v>252.95950155763239</c:v>
                </c:pt>
                <c:pt idx="7">
                  <c:v>423.98753894080994</c:v>
                </c:pt>
                <c:pt idx="8">
                  <c:v>308.72274143302178</c:v>
                </c:pt>
                <c:pt idx="9">
                  <c:v>146.41744548286604</c:v>
                </c:pt>
                <c:pt idx="10">
                  <c:v>150.1557632398754</c:v>
                </c:pt>
                <c:pt idx="11">
                  <c:v>205.60747663551402</c:v>
                </c:pt>
                <c:pt idx="12">
                  <c:v>381.61993769470405</c:v>
                </c:pt>
                <c:pt idx="13">
                  <c:v>219.93769470404985</c:v>
                </c:pt>
                <c:pt idx="14">
                  <c:v>149.53271028037383</c:v>
                </c:pt>
                <c:pt idx="15">
                  <c:v>119.31464174454828</c:v>
                </c:pt>
                <c:pt idx="16">
                  <c:v>248.5981308411215</c:v>
                </c:pt>
                <c:pt idx="17">
                  <c:v>83.177570093457945</c:v>
                </c:pt>
                <c:pt idx="18">
                  <c:v>141.74454828660436</c:v>
                </c:pt>
                <c:pt idx="19">
                  <c:v>92.834890965732086</c:v>
                </c:pt>
                <c:pt idx="20">
                  <c:v>109.65732087227414</c:v>
                </c:pt>
                <c:pt idx="21">
                  <c:v>64.797507788161994</c:v>
                </c:pt>
                <c:pt idx="22">
                  <c:v>76.635514018691595</c:v>
                </c:pt>
                <c:pt idx="23">
                  <c:v>133.95638629283488</c:v>
                </c:pt>
                <c:pt idx="24">
                  <c:v>153.58255451713396</c:v>
                </c:pt>
                <c:pt idx="25">
                  <c:v>54.517133956386296</c:v>
                </c:pt>
                <c:pt idx="26">
                  <c:v>87.850467289719631</c:v>
                </c:pt>
                <c:pt idx="27">
                  <c:v>108.41121495327103</c:v>
                </c:pt>
                <c:pt idx="28">
                  <c:v>192.83489096573209</c:v>
                </c:pt>
                <c:pt idx="29">
                  <c:v>75.077881619937699</c:v>
                </c:pt>
                <c:pt idx="30">
                  <c:v>41.433021806853581</c:v>
                </c:pt>
                <c:pt idx="31">
                  <c:v>121.18380062305296</c:v>
                </c:pt>
                <c:pt idx="32">
                  <c:v>118.69158878504673</c:v>
                </c:pt>
                <c:pt idx="33">
                  <c:v>100.62305295950156</c:v>
                </c:pt>
                <c:pt idx="34">
                  <c:v>122.42990654205607</c:v>
                </c:pt>
                <c:pt idx="35">
                  <c:v>146.72897196261681</c:v>
                </c:pt>
                <c:pt idx="36">
                  <c:v>464.79750778816197</c:v>
                </c:pt>
                <c:pt idx="37">
                  <c:v>527.72585669781927</c:v>
                </c:pt>
                <c:pt idx="38">
                  <c:v>67.601246105919003</c:v>
                </c:pt>
                <c:pt idx="39">
                  <c:v>177.25856697819316</c:v>
                </c:pt>
                <c:pt idx="40">
                  <c:v>130.52959501557632</c:v>
                </c:pt>
              </c:numCache>
            </c:numRef>
          </c:val>
          <c:smooth val="0"/>
          <c:extLst>
            <c:ext xmlns:c16="http://schemas.microsoft.com/office/drawing/2014/chart" uri="{C3380CC4-5D6E-409C-BE32-E72D297353CC}">
              <c16:uniqueId val="{00000001-5CF8-4CC7-9901-586A5F0F5B69}"/>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100</c:v>
                </c:pt>
                <c:pt idx="1">
                  <c:v>48.623853211009177</c:v>
                </c:pt>
                <c:pt idx="2">
                  <c:v>148.62385321100916</c:v>
                </c:pt>
                <c:pt idx="3">
                  <c:v>134.86238532110093</c:v>
                </c:pt>
                <c:pt idx="4">
                  <c:v>88.073394495412842</c:v>
                </c:pt>
                <c:pt idx="5">
                  <c:v>134.86238532110093</c:v>
                </c:pt>
                <c:pt idx="6">
                  <c:v>173.39449541284404</c:v>
                </c:pt>
                <c:pt idx="7">
                  <c:v>227.52293577981652</c:v>
                </c:pt>
                <c:pt idx="8">
                  <c:v>142.20183486238531</c:v>
                </c:pt>
                <c:pt idx="9">
                  <c:v>122.01834862385321</c:v>
                </c:pt>
                <c:pt idx="10">
                  <c:v>122.93577981651376</c:v>
                </c:pt>
                <c:pt idx="11">
                  <c:v>107.33944954128441</c:v>
                </c:pt>
                <c:pt idx="12">
                  <c:v>172.47706422018348</c:v>
                </c:pt>
                <c:pt idx="13">
                  <c:v>265.13761467889907</c:v>
                </c:pt>
                <c:pt idx="14">
                  <c:v>43.11926605504587</c:v>
                </c:pt>
                <c:pt idx="15">
                  <c:v>61.467889908256879</c:v>
                </c:pt>
                <c:pt idx="16">
                  <c:v>397.24770642201833</c:v>
                </c:pt>
                <c:pt idx="17">
                  <c:v>110.09174311926606</c:v>
                </c:pt>
                <c:pt idx="18">
                  <c:v>75.22935779816514</c:v>
                </c:pt>
                <c:pt idx="19">
                  <c:v>75.22935779816514</c:v>
                </c:pt>
                <c:pt idx="20">
                  <c:v>87.155963302752298</c:v>
                </c:pt>
                <c:pt idx="21">
                  <c:v>9.1743119266055047</c:v>
                </c:pt>
                <c:pt idx="22">
                  <c:v>110.09174311926606</c:v>
                </c:pt>
                <c:pt idx="23">
                  <c:v>276.14678899082571</c:v>
                </c:pt>
                <c:pt idx="24">
                  <c:v>110.09174311926606</c:v>
                </c:pt>
                <c:pt idx="25">
                  <c:v>13.761467889908257</c:v>
                </c:pt>
                <c:pt idx="26">
                  <c:v>97.247706422018354</c:v>
                </c:pt>
                <c:pt idx="27">
                  <c:v>133.94495412844037</c:v>
                </c:pt>
                <c:pt idx="28">
                  <c:v>216.51376146788991</c:v>
                </c:pt>
                <c:pt idx="29">
                  <c:v>80.733944954128447</c:v>
                </c:pt>
                <c:pt idx="30">
                  <c:v>66.055045871559628</c:v>
                </c:pt>
                <c:pt idx="31">
                  <c:v>107.33944954128441</c:v>
                </c:pt>
                <c:pt idx="32">
                  <c:v>128.44036697247705</c:v>
                </c:pt>
                <c:pt idx="33">
                  <c:v>175.22935779816513</c:v>
                </c:pt>
                <c:pt idx="34">
                  <c:v>264.22018348623851</c:v>
                </c:pt>
                <c:pt idx="35">
                  <c:v>86.238532110091739</c:v>
                </c:pt>
                <c:pt idx="36">
                  <c:v>453.21100917431193</c:v>
                </c:pt>
                <c:pt idx="37">
                  <c:v>340.36697247706422</c:v>
                </c:pt>
                <c:pt idx="38">
                  <c:v>40.366972477064223</c:v>
                </c:pt>
                <c:pt idx="39">
                  <c:v>54.128440366972477</c:v>
                </c:pt>
                <c:pt idx="40">
                  <c:v>111.92660550458716</c:v>
                </c:pt>
              </c:numCache>
            </c:numRef>
          </c:val>
          <c:smooth val="0"/>
          <c:extLst>
            <c:ext xmlns:c16="http://schemas.microsoft.com/office/drawing/2014/chart" uri="{C3380CC4-5D6E-409C-BE32-E72D297353CC}">
              <c16:uniqueId val="{00000002-5CF8-4CC7-9901-586A5F0F5B69}"/>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93.61702127659575</c:v>
                </c:pt>
                <c:pt idx="1">
                  <c:v>215.95744680851064</c:v>
                </c:pt>
                <c:pt idx="2">
                  <c:v>394.68085106382978</c:v>
                </c:pt>
                <c:pt idx="3">
                  <c:v>140.42553191489361</c:v>
                </c:pt>
                <c:pt idx="4">
                  <c:v>240.42553191489361</c:v>
                </c:pt>
                <c:pt idx="5">
                  <c:v>262.7659574468085</c:v>
                </c:pt>
                <c:pt idx="6">
                  <c:v>215.95744680851064</c:v>
                </c:pt>
                <c:pt idx="7">
                  <c:v>481.91489361702128</c:v>
                </c:pt>
                <c:pt idx="8">
                  <c:v>242.55319148936169</c:v>
                </c:pt>
                <c:pt idx="9">
                  <c:v>212.7659574468085</c:v>
                </c:pt>
                <c:pt idx="10">
                  <c:v>189.36170212765958</c:v>
                </c:pt>
                <c:pt idx="11">
                  <c:v>717.02127659574467</c:v>
                </c:pt>
                <c:pt idx="12">
                  <c:v>280.85106382978722</c:v>
                </c:pt>
                <c:pt idx="13">
                  <c:v>205.31914893617022</c:v>
                </c:pt>
                <c:pt idx="14">
                  <c:v>130.85106382978722</c:v>
                </c:pt>
                <c:pt idx="15">
                  <c:v>197.87234042553192</c:v>
                </c:pt>
                <c:pt idx="16">
                  <c:v>64.893617021276597</c:v>
                </c:pt>
                <c:pt idx="17">
                  <c:v>294.68085106382978</c:v>
                </c:pt>
                <c:pt idx="18">
                  <c:v>130.85106382978722</c:v>
                </c:pt>
                <c:pt idx="19">
                  <c:v>82.978723404255319</c:v>
                </c:pt>
                <c:pt idx="20">
                  <c:v>115.95744680851064</c:v>
                </c:pt>
                <c:pt idx="21">
                  <c:v>61.702127659574465</c:v>
                </c:pt>
                <c:pt idx="22">
                  <c:v>39.361702127659576</c:v>
                </c:pt>
                <c:pt idx="23">
                  <c:v>138.29787234042553</c:v>
                </c:pt>
                <c:pt idx="24">
                  <c:v>79.787234042553195</c:v>
                </c:pt>
                <c:pt idx="25">
                  <c:v>164.89361702127658</c:v>
                </c:pt>
                <c:pt idx="26">
                  <c:v>57.446808510638299</c:v>
                </c:pt>
                <c:pt idx="27">
                  <c:v>103.19148936170212</c:v>
                </c:pt>
                <c:pt idx="28">
                  <c:v>57.446808510638299</c:v>
                </c:pt>
                <c:pt idx="29">
                  <c:v>58.51063829787234</c:v>
                </c:pt>
                <c:pt idx="30">
                  <c:v>160.63829787234042</c:v>
                </c:pt>
                <c:pt idx="31">
                  <c:v>161.70212765957447</c:v>
                </c:pt>
                <c:pt idx="32">
                  <c:v>69.148936170212764</c:v>
                </c:pt>
                <c:pt idx="33">
                  <c:v>79.787234042553195</c:v>
                </c:pt>
                <c:pt idx="34">
                  <c:v>229.78723404255319</c:v>
                </c:pt>
                <c:pt idx="35">
                  <c:v>569.14893617021278</c:v>
                </c:pt>
                <c:pt idx="36">
                  <c:v>904.25531914893622</c:v>
                </c:pt>
                <c:pt idx="37">
                  <c:v>50</c:v>
                </c:pt>
                <c:pt idx="38">
                  <c:v>412.7659574468085</c:v>
                </c:pt>
                <c:pt idx="39">
                  <c:v>232.97872340425531</c:v>
                </c:pt>
              </c:numCache>
            </c:numRef>
          </c:val>
          <c:smooth val="0"/>
          <c:extLst>
            <c:ext xmlns:c16="http://schemas.microsoft.com/office/drawing/2014/chart" uri="{C3380CC4-5D6E-409C-BE32-E72D297353CC}">
              <c16:uniqueId val="{00000003-5CF8-4CC7-9901-586A5F0F5B6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B8A3-4D64-B5B0-4DE0D7633BDC}"/>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Grafdata!$B$9:$AP$9</c:f>
              <c:numCache>
                <c:formatCode>General</c:formatCode>
                <c:ptCount val="41"/>
                <c:pt idx="0">
                  <c:v>6.4740874000000002</c:v>
                </c:pt>
                <c:pt idx="1">
                  <c:v>6.0202105000000001</c:v>
                </c:pt>
                <c:pt idx="2">
                  <c:v>6.1746847999999996</c:v>
                </c:pt>
                <c:pt idx="3">
                  <c:v>6.2669087000000001</c:v>
                </c:pt>
                <c:pt idx="4">
                  <c:v>6.5601390999999998</c:v>
                </c:pt>
                <c:pt idx="5">
                  <c:v>6.2236186</c:v>
                </c:pt>
                <c:pt idx="6">
                  <c:v>6.4449109</c:v>
                </c:pt>
                <c:pt idx="7">
                  <c:v>6.6383979999999996</c:v>
                </c:pt>
                <c:pt idx="8">
                  <c:v>6.6810691999999996</c:v>
                </c:pt>
                <c:pt idx="9">
                  <c:v>6.2292785000000004</c:v>
                </c:pt>
                <c:pt idx="10">
                  <c:v>6.3694144000000001</c:v>
                </c:pt>
                <c:pt idx="11">
                  <c:v>6.4889830000000002</c:v>
                </c:pt>
                <c:pt idx="12">
                  <c:v>6.4080724</c:v>
                </c:pt>
                <c:pt idx="13">
                  <c:v>5.8537321999999996</c:v>
                </c:pt>
                <c:pt idx="14">
                  <c:v>5.9308487000000003</c:v>
                </c:pt>
                <c:pt idx="15">
                  <c:v>6.0255554</c:v>
                </c:pt>
                <c:pt idx="16">
                  <c:v>6.0571602000000002</c:v>
                </c:pt>
                <c:pt idx="17">
                  <c:v>5.6200925000000002</c:v>
                </c:pt>
                <c:pt idx="18">
                  <c:v>5.7047904000000003</c:v>
                </c:pt>
                <c:pt idx="19">
                  <c:v>5.8823768000000003</c:v>
                </c:pt>
                <c:pt idx="20">
                  <c:v>5.8692494000000002</c:v>
                </c:pt>
                <c:pt idx="21">
                  <c:v>5.3923303999999996</c:v>
                </c:pt>
                <c:pt idx="22">
                  <c:v>5.4287983000000004</c:v>
                </c:pt>
                <c:pt idx="23">
                  <c:v>5.6212739000000003</c:v>
                </c:pt>
                <c:pt idx="24">
                  <c:v>5.7784333999999999</c:v>
                </c:pt>
                <c:pt idx="25">
                  <c:v>5.4686041999999997</c:v>
                </c:pt>
                <c:pt idx="26">
                  <c:v>5.4996074999999998</c:v>
                </c:pt>
                <c:pt idx="27">
                  <c:v>5.5892039000000002</c:v>
                </c:pt>
                <c:pt idx="28">
                  <c:v>5.5692235999999999</c:v>
                </c:pt>
                <c:pt idx="29">
                  <c:v>5.1506242000000002</c:v>
                </c:pt>
                <c:pt idx="30">
                  <c:v>5.1785635000000001</c:v>
                </c:pt>
                <c:pt idx="31">
                  <c:v>5.1828209000000003</c:v>
                </c:pt>
                <c:pt idx="32">
                  <c:v>5.2254132999999996</c:v>
                </c:pt>
                <c:pt idx="33">
                  <c:v>4.9741837999999996</c:v>
                </c:pt>
                <c:pt idx="34">
                  <c:v>5.1148096000000001</c:v>
                </c:pt>
                <c:pt idx="35">
                  <c:v>5.3383224380956884</c:v>
                </c:pt>
                <c:pt idx="36">
                  <c:v>5.5167820048807519</c:v>
                </c:pt>
                <c:pt idx="37">
                  <c:v>5.9989625455359983</c:v>
                </c:pt>
                <c:pt idx="38">
                  <c:v>6.2827507915183798</c:v>
                </c:pt>
                <c:pt idx="39">
                  <c:v>6.0413676291866478</c:v>
                </c:pt>
                <c:pt idx="40">
                  <c:v>5.9844570270381734</c:v>
                </c:pt>
              </c:numCache>
            </c:numRef>
          </c:val>
          <c:smooth val="0"/>
          <c:extLst>
            <c:ext xmlns:c16="http://schemas.microsoft.com/office/drawing/2014/chart" uri="{C3380CC4-5D6E-409C-BE32-E72D297353CC}">
              <c16:uniqueId val="{00000001-B8A3-4D64-B5B0-4DE0D7633BDC}"/>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Grafdata!$B$10:$AP$10</c:f>
              <c:numCache>
                <c:formatCode>General</c:formatCode>
                <c:ptCount val="41"/>
                <c:pt idx="0">
                  <c:v>5.5416980999999996</c:v>
                </c:pt>
                <c:pt idx="1">
                  <c:v>5.2735395</c:v>
                </c:pt>
                <c:pt idx="2">
                  <c:v>5.5492746999999998</c:v>
                </c:pt>
                <c:pt idx="3">
                  <c:v>5.5172062999999998</c:v>
                </c:pt>
                <c:pt idx="4">
                  <c:v>5.5614245999999996</c:v>
                </c:pt>
                <c:pt idx="5">
                  <c:v>5.4010375000000002</c:v>
                </c:pt>
                <c:pt idx="6">
                  <c:v>5.6773145999999999</c:v>
                </c:pt>
                <c:pt idx="7">
                  <c:v>5.5245967</c:v>
                </c:pt>
                <c:pt idx="8">
                  <c:v>5.4333396</c:v>
                </c:pt>
                <c:pt idx="9">
                  <c:v>5.0992945000000001</c:v>
                </c:pt>
                <c:pt idx="10">
                  <c:v>5.1938212000000004</c:v>
                </c:pt>
                <c:pt idx="11">
                  <c:v>4.9920312999999998</c:v>
                </c:pt>
                <c:pt idx="12">
                  <c:v>4.7889321000000002</c:v>
                </c:pt>
                <c:pt idx="13">
                  <c:v>4.3772744000000001</c:v>
                </c:pt>
                <c:pt idx="14">
                  <c:v>4.5126289999999996</c:v>
                </c:pt>
                <c:pt idx="15">
                  <c:v>4.3735743999999999</c:v>
                </c:pt>
                <c:pt idx="16">
                  <c:v>4.3306361999999998</c:v>
                </c:pt>
                <c:pt idx="17">
                  <c:v>3.9968433999999999</c:v>
                </c:pt>
                <c:pt idx="18">
                  <c:v>4.1200273000000003</c:v>
                </c:pt>
                <c:pt idx="19">
                  <c:v>4.1162935000000003</c:v>
                </c:pt>
                <c:pt idx="20">
                  <c:v>4.0640147999999998</c:v>
                </c:pt>
                <c:pt idx="21">
                  <c:v>3.6881561999999999</c:v>
                </c:pt>
                <c:pt idx="22">
                  <c:v>3.7796145999999999</c:v>
                </c:pt>
                <c:pt idx="23">
                  <c:v>3.8574516999999999</c:v>
                </c:pt>
                <c:pt idx="24">
                  <c:v>3.8951619000000002</c:v>
                </c:pt>
                <c:pt idx="25">
                  <c:v>3.7477464999999999</c:v>
                </c:pt>
                <c:pt idx="26">
                  <c:v>3.8152764000000001</c:v>
                </c:pt>
                <c:pt idx="27">
                  <c:v>3.9158312999999998</c:v>
                </c:pt>
                <c:pt idx="28">
                  <c:v>3.8969912</c:v>
                </c:pt>
                <c:pt idx="29">
                  <c:v>3.6674175</c:v>
                </c:pt>
                <c:pt idx="30">
                  <c:v>3.8734470999999999</c:v>
                </c:pt>
                <c:pt idx="31">
                  <c:v>3.8706100000000001</c:v>
                </c:pt>
                <c:pt idx="32">
                  <c:v>3.8512417000000001</c:v>
                </c:pt>
                <c:pt idx="33">
                  <c:v>3.7721558000000002</c:v>
                </c:pt>
                <c:pt idx="34">
                  <c:v>3.9634930000000002</c:v>
                </c:pt>
                <c:pt idx="35">
                  <c:v>3.9971643882471071</c:v>
                </c:pt>
                <c:pt idx="36">
                  <c:v>4.1125737381064251</c:v>
                </c:pt>
                <c:pt idx="37">
                  <c:v>4.7059667003082906</c:v>
                </c:pt>
                <c:pt idx="38">
                  <c:v>5.0672968308539765</c:v>
                </c:pt>
                <c:pt idx="39">
                  <c:v>4.8511184902772646</c:v>
                </c:pt>
                <c:pt idx="40">
                  <c:v>4.8091213774785322</c:v>
                </c:pt>
              </c:numCache>
            </c:numRef>
          </c:val>
          <c:smooth val="0"/>
          <c:extLst>
            <c:ext xmlns:c16="http://schemas.microsoft.com/office/drawing/2014/chart" uri="{C3380CC4-5D6E-409C-BE32-E72D297353CC}">
              <c16:uniqueId val="{00000002-B8A3-4D64-B5B0-4DE0D7633BDC}"/>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Grafdata!$B$11:$AP$11</c:f>
              <c:numCache>
                <c:formatCode>General</c:formatCode>
                <c:ptCount val="41"/>
                <c:pt idx="0">
                  <c:v>7.8377872000000002</c:v>
                </c:pt>
                <c:pt idx="1">
                  <c:v>7.4091867999999996</c:v>
                </c:pt>
                <c:pt idx="2">
                  <c:v>7.5365158000000001</c:v>
                </c:pt>
                <c:pt idx="3">
                  <c:v>7.7225469999999996</c:v>
                </c:pt>
                <c:pt idx="4">
                  <c:v>8.1923376999999995</c:v>
                </c:pt>
                <c:pt idx="5">
                  <c:v>7.8668170999999996</c:v>
                </c:pt>
                <c:pt idx="6">
                  <c:v>8.0667010999999995</c:v>
                </c:pt>
                <c:pt idx="7">
                  <c:v>8.4104484999999993</c:v>
                </c:pt>
                <c:pt idx="8">
                  <c:v>8.5753050999999996</c:v>
                </c:pt>
                <c:pt idx="9">
                  <c:v>8.2113403999999992</c:v>
                </c:pt>
                <c:pt idx="10">
                  <c:v>8.3297331000000003</c:v>
                </c:pt>
                <c:pt idx="11">
                  <c:v>8.6897850000000005</c:v>
                </c:pt>
                <c:pt idx="12">
                  <c:v>8.6652593000000007</c:v>
                </c:pt>
                <c:pt idx="13">
                  <c:v>8.1030075000000004</c:v>
                </c:pt>
                <c:pt idx="14">
                  <c:v>8.1646766999999993</c:v>
                </c:pt>
                <c:pt idx="15">
                  <c:v>8.3390625000000007</c:v>
                </c:pt>
                <c:pt idx="16">
                  <c:v>8.3615718000000001</c:v>
                </c:pt>
                <c:pt idx="17">
                  <c:v>7.9667101999999996</c:v>
                </c:pt>
                <c:pt idx="18">
                  <c:v>8.0235085000000002</c:v>
                </c:pt>
                <c:pt idx="19">
                  <c:v>8.1491053999999998</c:v>
                </c:pt>
                <c:pt idx="20">
                  <c:v>8.1424561000000004</c:v>
                </c:pt>
                <c:pt idx="21">
                  <c:v>7.7820567</c:v>
                </c:pt>
                <c:pt idx="22">
                  <c:v>7.9064693000000004</c:v>
                </c:pt>
                <c:pt idx="23">
                  <c:v>8.0919025999999992</c:v>
                </c:pt>
                <c:pt idx="24">
                  <c:v>8.3410709000000001</c:v>
                </c:pt>
                <c:pt idx="25">
                  <c:v>7.9282133999999997</c:v>
                </c:pt>
                <c:pt idx="26">
                  <c:v>7.9253922000000001</c:v>
                </c:pt>
                <c:pt idx="27">
                  <c:v>7.9634238000000002</c:v>
                </c:pt>
                <c:pt idx="28">
                  <c:v>7.9478442999999999</c:v>
                </c:pt>
                <c:pt idx="29">
                  <c:v>7.3582166000000004</c:v>
                </c:pt>
                <c:pt idx="30">
                  <c:v>7.2284708999999996</c:v>
                </c:pt>
                <c:pt idx="31">
                  <c:v>7.2224629</c:v>
                </c:pt>
                <c:pt idx="32">
                  <c:v>7.3105421000000002</c:v>
                </c:pt>
                <c:pt idx="33">
                  <c:v>6.9033508000000001</c:v>
                </c:pt>
                <c:pt idx="34">
                  <c:v>6.9890002000000004</c:v>
                </c:pt>
                <c:pt idx="35">
                  <c:v>7.3070018525781446</c:v>
                </c:pt>
                <c:pt idx="36">
                  <c:v>7.6138642222858781</c:v>
                </c:pt>
                <c:pt idx="37">
                  <c:v>8.2268594672481292</c:v>
                </c:pt>
                <c:pt idx="38">
                  <c:v>8.4702823108765681</c:v>
                </c:pt>
                <c:pt idx="39">
                  <c:v>8.1674152532904269</c:v>
                </c:pt>
                <c:pt idx="40">
                  <c:v>8.1519382810507519</c:v>
                </c:pt>
              </c:numCache>
            </c:numRef>
          </c:val>
          <c:smooth val="0"/>
          <c:extLst>
            <c:ext xmlns:c16="http://schemas.microsoft.com/office/drawing/2014/chart" uri="{C3380CC4-5D6E-409C-BE32-E72D297353CC}">
              <c16:uniqueId val="{00000003-B8A3-4D64-B5B0-4DE0D7633BD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A65E-465A-810B-A3CDB8A38F61}"/>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100</c:v>
                </c:pt>
                <c:pt idx="1">
                  <c:v>100.0421075160753</c:v>
                </c:pt>
                <c:pt idx="2">
                  <c:v>100.26427700696983</c:v>
                </c:pt>
                <c:pt idx="3">
                  <c:v>100.28451653127122</c:v>
                </c:pt>
                <c:pt idx="4">
                  <c:v>100.32639140913616</c:v>
                </c:pt>
                <c:pt idx="5">
                  <c:v>100.41270018518001</c:v>
                </c:pt>
                <c:pt idx="6">
                  <c:v>100.76537971208695</c:v>
                </c:pt>
                <c:pt idx="7">
                  <c:v>100.91473344313857</c:v>
                </c:pt>
                <c:pt idx="8">
                  <c:v>101.09339958869565</c:v>
                </c:pt>
                <c:pt idx="9">
                  <c:v>101.3095204861208</c:v>
                </c:pt>
                <c:pt idx="10">
                  <c:v>101.69709574458186</c:v>
                </c:pt>
                <c:pt idx="11">
                  <c:v>101.86017513004477</c:v>
                </c:pt>
                <c:pt idx="12">
                  <c:v>102.09165014935373</c:v>
                </c:pt>
                <c:pt idx="13">
                  <c:v>102.26450033965179</c:v>
                </c:pt>
                <c:pt idx="14">
                  <c:v>102.64416589896057</c:v>
                </c:pt>
                <c:pt idx="15">
                  <c:v>102.85051599155058</c:v>
                </c:pt>
                <c:pt idx="16">
                  <c:v>102.97497743409359</c:v>
                </c:pt>
                <c:pt idx="17">
                  <c:v>103.14619915691912</c:v>
                </c:pt>
                <c:pt idx="18">
                  <c:v>103.53075011864549</c:v>
                </c:pt>
                <c:pt idx="19">
                  <c:v>103.6777774675935</c:v>
                </c:pt>
                <c:pt idx="20">
                  <c:v>103.91088095437499</c:v>
                </c:pt>
                <c:pt idx="21">
                  <c:v>104.16236285977499</c:v>
                </c:pt>
                <c:pt idx="22">
                  <c:v>104.79071866595945</c:v>
                </c:pt>
                <c:pt idx="23">
                  <c:v>105.17689809515834</c:v>
                </c:pt>
                <c:pt idx="24">
                  <c:v>105.52376166680625</c:v>
                </c:pt>
                <c:pt idx="25">
                  <c:v>105.68916743437276</c:v>
                </c:pt>
                <c:pt idx="26">
                  <c:v>106.21097494021198</c:v>
                </c:pt>
                <c:pt idx="27">
                  <c:v>106.43105068721327</c:v>
                </c:pt>
                <c:pt idx="28">
                  <c:v>106.58319607678922</c:v>
                </c:pt>
                <c:pt idx="29">
                  <c:v>106.72906023468542</c:v>
                </c:pt>
                <c:pt idx="30">
                  <c:v>107.12314936303657</c:v>
                </c:pt>
                <c:pt idx="31">
                  <c:v>107.38184305295776</c:v>
                </c:pt>
                <c:pt idx="32">
                  <c:v>107.56702306840494</c:v>
                </c:pt>
                <c:pt idx="33">
                  <c:v>107.71079348240789</c:v>
                </c:pt>
                <c:pt idx="34">
                  <c:v>108.14443110652039</c:v>
                </c:pt>
                <c:pt idx="35">
                  <c:v>108.29192373188911</c:v>
                </c:pt>
                <c:pt idx="36">
                  <c:v>108.35636451615905</c:v>
                </c:pt>
                <c:pt idx="37">
                  <c:v>108.28098973600216</c:v>
                </c:pt>
                <c:pt idx="38">
                  <c:v>108.66414486846635</c:v>
                </c:pt>
                <c:pt idx="39">
                  <c:v>108.67880107571908</c:v>
                </c:pt>
                <c:pt idx="40">
                  <c:v>108.76068972576607</c:v>
                </c:pt>
              </c:numCache>
            </c:numRef>
          </c:val>
          <c:smooth val="0"/>
          <c:extLst>
            <c:ext xmlns:c16="http://schemas.microsoft.com/office/drawing/2014/chart" uri="{C3380CC4-5D6E-409C-BE32-E72D297353CC}">
              <c16:uniqueId val="{00000001-A65E-465A-810B-A3CDB8A38F61}"/>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100</c:v>
                </c:pt>
                <c:pt idx="1">
                  <c:v>99.920267682515458</c:v>
                </c:pt>
                <c:pt idx="2">
                  <c:v>100.41569840739807</c:v>
                </c:pt>
                <c:pt idx="3">
                  <c:v>100.40411336981484</c:v>
                </c:pt>
                <c:pt idx="4">
                  <c:v>100.50633428966682</c:v>
                </c:pt>
                <c:pt idx="5">
                  <c:v>100.35913616507997</c:v>
                </c:pt>
                <c:pt idx="6">
                  <c:v>100.99086144976523</c:v>
                </c:pt>
                <c:pt idx="7">
                  <c:v>101.21302158224354</c:v>
                </c:pt>
                <c:pt idx="8">
                  <c:v>101.4474482251041</c:v>
                </c:pt>
                <c:pt idx="9">
                  <c:v>101.4065598571633</c:v>
                </c:pt>
                <c:pt idx="10">
                  <c:v>102.16163171846996</c:v>
                </c:pt>
                <c:pt idx="11">
                  <c:v>102.35857735738477</c:v>
                </c:pt>
                <c:pt idx="12">
                  <c:v>102.61208523861769</c:v>
                </c:pt>
                <c:pt idx="13">
                  <c:v>102.54053059472132</c:v>
                </c:pt>
                <c:pt idx="14">
                  <c:v>103.24244757770494</c:v>
                </c:pt>
                <c:pt idx="15">
                  <c:v>103.50277018692799</c:v>
                </c:pt>
                <c:pt idx="16">
                  <c:v>103.58863575960366</c:v>
                </c:pt>
                <c:pt idx="17">
                  <c:v>103.51776258850629</c:v>
                </c:pt>
                <c:pt idx="18">
                  <c:v>104.11541423324088</c:v>
                </c:pt>
                <c:pt idx="19">
                  <c:v>104.24216817385734</c:v>
                </c:pt>
                <c:pt idx="20">
                  <c:v>104.6578665812554</c:v>
                </c:pt>
                <c:pt idx="21">
                  <c:v>104.66536278204455</c:v>
                </c:pt>
                <c:pt idx="22">
                  <c:v>105.79865204680355</c:v>
                </c:pt>
                <c:pt idx="23">
                  <c:v>106.18504712384406</c:v>
                </c:pt>
                <c:pt idx="24">
                  <c:v>106.57553103767863</c:v>
                </c:pt>
                <c:pt idx="25">
                  <c:v>106.54009445212995</c:v>
                </c:pt>
                <c:pt idx="26">
                  <c:v>107.61614000177183</c:v>
                </c:pt>
                <c:pt idx="27">
                  <c:v>108.02706809957681</c:v>
                </c:pt>
                <c:pt idx="28">
                  <c:v>108.32214582154953</c:v>
                </c:pt>
                <c:pt idx="29">
                  <c:v>108.24582086806005</c:v>
                </c:pt>
                <c:pt idx="30">
                  <c:v>109.31300727131476</c:v>
                </c:pt>
                <c:pt idx="31">
                  <c:v>109.74029071629606</c:v>
                </c:pt>
                <c:pt idx="32">
                  <c:v>110.05717556783721</c:v>
                </c:pt>
                <c:pt idx="33">
                  <c:v>109.96994704956352</c:v>
                </c:pt>
                <c:pt idx="34">
                  <c:v>110.91446834899585</c:v>
                </c:pt>
                <c:pt idx="35">
                  <c:v>111.11482135190573</c:v>
                </c:pt>
                <c:pt idx="36">
                  <c:v>111.30154489883536</c:v>
                </c:pt>
                <c:pt idx="37">
                  <c:v>111.13526553587613</c:v>
                </c:pt>
                <c:pt idx="38">
                  <c:v>112.08387567210255</c:v>
                </c:pt>
                <c:pt idx="39">
                  <c:v>112.18132628236144</c:v>
                </c:pt>
                <c:pt idx="40">
                  <c:v>112.22766643269433</c:v>
                </c:pt>
              </c:numCache>
            </c:numRef>
          </c:val>
          <c:smooth val="0"/>
          <c:extLst>
            <c:ext xmlns:c16="http://schemas.microsoft.com/office/drawing/2014/chart" uri="{C3380CC4-5D6E-409C-BE32-E72D297353CC}">
              <c16:uniqueId val="{00000002-A65E-465A-810B-A3CDB8A38F61}"/>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100</c:v>
                </c:pt>
                <c:pt idx="1">
                  <c:v>100.14604262907478</c:v>
                </c:pt>
                <c:pt idx="2">
                  <c:v>100.43966517805671</c:v>
                </c:pt>
                <c:pt idx="3">
                  <c:v>100.40277019807992</c:v>
                </c:pt>
                <c:pt idx="4">
                  <c:v>100.52805940091777</c:v>
                </c:pt>
                <c:pt idx="5">
                  <c:v>100.82245059531587</c:v>
                </c:pt>
                <c:pt idx="6">
                  <c:v>101.31054043459211</c:v>
                </c:pt>
                <c:pt idx="7">
                  <c:v>101.5565069677707</c:v>
                </c:pt>
                <c:pt idx="8">
                  <c:v>101.84474899883935</c:v>
                </c:pt>
                <c:pt idx="9">
                  <c:v>102.23906409734126</c:v>
                </c:pt>
                <c:pt idx="10">
                  <c:v>102.57111891713234</c:v>
                </c:pt>
                <c:pt idx="11">
                  <c:v>102.80555576906818</c:v>
                </c:pt>
                <c:pt idx="12">
                  <c:v>103.04844772058202</c:v>
                </c:pt>
                <c:pt idx="13">
                  <c:v>103.4035619028586</c:v>
                </c:pt>
                <c:pt idx="14">
                  <c:v>103.72639297765548</c:v>
                </c:pt>
                <c:pt idx="15">
                  <c:v>103.98465783749299</c:v>
                </c:pt>
                <c:pt idx="16">
                  <c:v>104.28904142230148</c:v>
                </c:pt>
                <c:pt idx="17">
                  <c:v>104.63108863250294</c:v>
                </c:pt>
                <c:pt idx="18">
                  <c:v>105.05691819306836</c:v>
                </c:pt>
                <c:pt idx="19">
                  <c:v>105.33132460664571</c:v>
                </c:pt>
                <c:pt idx="20">
                  <c:v>105.55500042275497</c:v>
                </c:pt>
                <c:pt idx="21">
                  <c:v>106.06153775201962</c:v>
                </c:pt>
                <c:pt idx="22">
                  <c:v>106.55347081837678</c:v>
                </c:pt>
                <c:pt idx="23">
                  <c:v>107.12073113551988</c:v>
                </c:pt>
                <c:pt idx="24">
                  <c:v>107.57192599481932</c:v>
                </c:pt>
                <c:pt idx="25">
                  <c:v>107.87016041629836</c:v>
                </c:pt>
                <c:pt idx="26">
                  <c:v>108.20990169025127</c:v>
                </c:pt>
                <c:pt idx="27">
                  <c:v>108.32289256643018</c:v>
                </c:pt>
                <c:pt idx="28">
                  <c:v>108.3720858730659</c:v>
                </c:pt>
                <c:pt idx="29">
                  <c:v>108.62420156957394</c:v>
                </c:pt>
                <c:pt idx="30">
                  <c:v>108.71797631034828</c:v>
                </c:pt>
                <c:pt idx="31">
                  <c:v>108.89860798315129</c:v>
                </c:pt>
                <c:pt idx="32">
                  <c:v>109.13765670758423</c:v>
                </c:pt>
                <c:pt idx="33">
                  <c:v>109.45587590988401</c:v>
                </c:pt>
                <c:pt idx="34">
                  <c:v>109.77640104843235</c:v>
                </c:pt>
                <c:pt idx="35">
                  <c:v>110.04773288034497</c:v>
                </c:pt>
                <c:pt idx="36">
                  <c:v>110.17225343776663</c:v>
                </c:pt>
                <c:pt idx="37">
                  <c:v>110.12382877654709</c:v>
                </c:pt>
                <c:pt idx="38">
                  <c:v>110.35749698306674</c:v>
                </c:pt>
                <c:pt idx="39">
                  <c:v>110.28370702311317</c:v>
                </c:pt>
                <c:pt idx="40">
                  <c:v>110.37671311847132</c:v>
                </c:pt>
              </c:numCache>
            </c:numRef>
          </c:val>
          <c:smooth val="0"/>
          <c:extLst>
            <c:ext xmlns:c16="http://schemas.microsoft.com/office/drawing/2014/chart" uri="{C3380CC4-5D6E-409C-BE32-E72D297353CC}">
              <c16:uniqueId val="{00000003-A65E-465A-810B-A3CDB8A38F6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8F61-4AF1-B4C6-957DD60035AA}"/>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100</c:v>
                </c:pt>
                <c:pt idx="1">
                  <c:v>83.174603174603178</c:v>
                </c:pt>
                <c:pt idx="2">
                  <c:v>29.523809523809526</c:v>
                </c:pt>
                <c:pt idx="3">
                  <c:v>35.873015873015873</c:v>
                </c:pt>
                <c:pt idx="4">
                  <c:v>62.857142857142854</c:v>
                </c:pt>
                <c:pt idx="5">
                  <c:v>100</c:v>
                </c:pt>
                <c:pt idx="6">
                  <c:v>48.253968253968253</c:v>
                </c:pt>
                <c:pt idx="7">
                  <c:v>84.444444444444443</c:v>
                </c:pt>
                <c:pt idx="8">
                  <c:v>37.142857142857146</c:v>
                </c:pt>
                <c:pt idx="9">
                  <c:v>108.25396825396825</c:v>
                </c:pt>
                <c:pt idx="10">
                  <c:v>80.952380952380949</c:v>
                </c:pt>
                <c:pt idx="11">
                  <c:v>133.01587301587301</c:v>
                </c:pt>
                <c:pt idx="12">
                  <c:v>109.84126984126983</c:v>
                </c:pt>
                <c:pt idx="13">
                  <c:v>172.69841269841271</c:v>
                </c:pt>
                <c:pt idx="14">
                  <c:v>154.92063492063491</c:v>
                </c:pt>
                <c:pt idx="15">
                  <c:v>62.539682539682538</c:v>
                </c:pt>
                <c:pt idx="16">
                  <c:v>313.33333333333331</c:v>
                </c:pt>
                <c:pt idx="17">
                  <c:v>278.09523809523807</c:v>
                </c:pt>
                <c:pt idx="18">
                  <c:v>222.53968253968253</c:v>
                </c:pt>
                <c:pt idx="19">
                  <c:v>310.79365079365078</c:v>
                </c:pt>
                <c:pt idx="20">
                  <c:v>214.92063492063491</c:v>
                </c:pt>
                <c:pt idx="21">
                  <c:v>304.12698412698415</c:v>
                </c:pt>
                <c:pt idx="22">
                  <c:v>217.14285714285714</c:v>
                </c:pt>
                <c:pt idx="23">
                  <c:v>238.0952380952381</c:v>
                </c:pt>
                <c:pt idx="24">
                  <c:v>159.04761904761904</c:v>
                </c:pt>
                <c:pt idx="25">
                  <c:v>297.77777777777777</c:v>
                </c:pt>
                <c:pt idx="26">
                  <c:v>213.33333333333334</c:v>
                </c:pt>
                <c:pt idx="27">
                  <c:v>164.76190476190476</c:v>
                </c:pt>
                <c:pt idx="28">
                  <c:v>178.4126984126984</c:v>
                </c:pt>
                <c:pt idx="29">
                  <c:v>180.31746031746033</c:v>
                </c:pt>
                <c:pt idx="30">
                  <c:v>84.126984126984127</c:v>
                </c:pt>
                <c:pt idx="31">
                  <c:v>97.777777777777771</c:v>
                </c:pt>
                <c:pt idx="32">
                  <c:v>167.61904761904762</c:v>
                </c:pt>
                <c:pt idx="33">
                  <c:v>172.06349206349208</c:v>
                </c:pt>
                <c:pt idx="34">
                  <c:v>222.22222222222223</c:v>
                </c:pt>
                <c:pt idx="35">
                  <c:v>172.69841269841271</c:v>
                </c:pt>
                <c:pt idx="36">
                  <c:v>85.079365079365076</c:v>
                </c:pt>
                <c:pt idx="37">
                  <c:v>264.44444444444446</c:v>
                </c:pt>
                <c:pt idx="38">
                  <c:v>40</c:v>
                </c:pt>
                <c:pt idx="39">
                  <c:v>77.142857142857139</c:v>
                </c:pt>
                <c:pt idx="40">
                  <c:v>137.46031746031747</c:v>
                </c:pt>
              </c:numCache>
            </c:numRef>
          </c:val>
          <c:smooth val="0"/>
          <c:extLst>
            <c:ext xmlns:c16="http://schemas.microsoft.com/office/drawing/2014/chart" uri="{C3380CC4-5D6E-409C-BE32-E72D297353CC}">
              <c16:uniqueId val="{00000001-8F61-4AF1-B4C6-957DD60035AA}"/>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100</c:v>
                </c:pt>
                <c:pt idx="1">
                  <c:v>143.82022471910113</c:v>
                </c:pt>
                <c:pt idx="2">
                  <c:v>53.932584269662918</c:v>
                </c:pt>
                <c:pt idx="3">
                  <c:v>60.674157303370784</c:v>
                </c:pt>
                <c:pt idx="4">
                  <c:v>138.20224719101122</c:v>
                </c:pt>
                <c:pt idx="5">
                  <c:v>307.86516853932585</c:v>
                </c:pt>
                <c:pt idx="6">
                  <c:v>121.34831460674157</c:v>
                </c:pt>
                <c:pt idx="7">
                  <c:v>132.58426966292134</c:v>
                </c:pt>
                <c:pt idx="8">
                  <c:v>102.24719101123596</c:v>
                </c:pt>
                <c:pt idx="9">
                  <c:v>300</c:v>
                </c:pt>
                <c:pt idx="10">
                  <c:v>177.52808988764045</c:v>
                </c:pt>
                <c:pt idx="11">
                  <c:v>312.35955056179773</c:v>
                </c:pt>
                <c:pt idx="12">
                  <c:v>220.22471910112358</c:v>
                </c:pt>
                <c:pt idx="13">
                  <c:v>226.96629213483146</c:v>
                </c:pt>
                <c:pt idx="14">
                  <c:v>259.55056179775283</c:v>
                </c:pt>
                <c:pt idx="15">
                  <c:v>106.74157303370787</c:v>
                </c:pt>
                <c:pt idx="16">
                  <c:v>414.60674157303373</c:v>
                </c:pt>
                <c:pt idx="17">
                  <c:v>670.78651685393254</c:v>
                </c:pt>
                <c:pt idx="18">
                  <c:v>603.37078651685397</c:v>
                </c:pt>
                <c:pt idx="19">
                  <c:v>871.91011235955057</c:v>
                </c:pt>
                <c:pt idx="20">
                  <c:v>326.96629213483146</c:v>
                </c:pt>
                <c:pt idx="21">
                  <c:v>479.77528089887642</c:v>
                </c:pt>
                <c:pt idx="22">
                  <c:v>391.01123595505618</c:v>
                </c:pt>
                <c:pt idx="23">
                  <c:v>448.31460674157302</c:v>
                </c:pt>
                <c:pt idx="24">
                  <c:v>321.34831460674155</c:v>
                </c:pt>
                <c:pt idx="25">
                  <c:v>861.79775280898878</c:v>
                </c:pt>
                <c:pt idx="26">
                  <c:v>564.04494382022472</c:v>
                </c:pt>
                <c:pt idx="27">
                  <c:v>255.0561797752809</c:v>
                </c:pt>
                <c:pt idx="28">
                  <c:v>264.04494382022472</c:v>
                </c:pt>
                <c:pt idx="29">
                  <c:v>376.40449438202245</c:v>
                </c:pt>
                <c:pt idx="30">
                  <c:v>33.707865168539328</c:v>
                </c:pt>
                <c:pt idx="31">
                  <c:v>222.47191011235955</c:v>
                </c:pt>
                <c:pt idx="32">
                  <c:v>377.52808988764048</c:v>
                </c:pt>
                <c:pt idx="33">
                  <c:v>246.06741573033707</c:v>
                </c:pt>
                <c:pt idx="34">
                  <c:v>548.31460674157302</c:v>
                </c:pt>
                <c:pt idx="35">
                  <c:v>237.07865168539325</c:v>
                </c:pt>
                <c:pt idx="36">
                  <c:v>44.943820224719104</c:v>
                </c:pt>
                <c:pt idx="37">
                  <c:v>503.37078651685391</c:v>
                </c:pt>
                <c:pt idx="38">
                  <c:v>49.438202247191015</c:v>
                </c:pt>
                <c:pt idx="39">
                  <c:v>64.044943820224717</c:v>
                </c:pt>
                <c:pt idx="40">
                  <c:v>357.30337078651684</c:v>
                </c:pt>
              </c:numCache>
            </c:numRef>
          </c:val>
          <c:smooth val="0"/>
          <c:extLst>
            <c:ext xmlns:c16="http://schemas.microsoft.com/office/drawing/2014/chart" uri="{C3380CC4-5D6E-409C-BE32-E72D297353CC}">
              <c16:uniqueId val="{00000002-8F61-4AF1-B4C6-957DD60035AA}"/>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100</c:v>
                </c:pt>
                <c:pt idx="1">
                  <c:v>344.44444444444446</c:v>
                </c:pt>
                <c:pt idx="2">
                  <c:v>92.592592592592595</c:v>
                </c:pt>
                <c:pt idx="3">
                  <c:v>122.22222222222223</c:v>
                </c:pt>
                <c:pt idx="4">
                  <c:v>222.22222222222223</c:v>
                </c:pt>
                <c:pt idx="5">
                  <c:v>40.74074074074074</c:v>
                </c:pt>
                <c:pt idx="6">
                  <c:v>33.333333333333336</c:v>
                </c:pt>
                <c:pt idx="7">
                  <c:v>507.40740740740739</c:v>
                </c:pt>
                <c:pt idx="8">
                  <c:v>48.148148148148145</c:v>
                </c:pt>
                <c:pt idx="9">
                  <c:v>70.370370370370367</c:v>
                </c:pt>
                <c:pt idx="10">
                  <c:v>296.2962962962963</c:v>
                </c:pt>
                <c:pt idx="11">
                  <c:v>322.22222222222223</c:v>
                </c:pt>
                <c:pt idx="12">
                  <c:v>522.22222222222217</c:v>
                </c:pt>
                <c:pt idx="13">
                  <c:v>1100</c:v>
                </c:pt>
                <c:pt idx="14">
                  <c:v>811.11111111111109</c:v>
                </c:pt>
                <c:pt idx="15">
                  <c:v>266.66666666666669</c:v>
                </c:pt>
                <c:pt idx="16">
                  <c:v>2155.5555555555557</c:v>
                </c:pt>
                <c:pt idx="17">
                  <c:v>388.88888888888891</c:v>
                </c:pt>
                <c:pt idx="18">
                  <c:v>455.55555555555554</c:v>
                </c:pt>
                <c:pt idx="19">
                  <c:v>451.85185185185185</c:v>
                </c:pt>
                <c:pt idx="20">
                  <c:v>1151.851851851852</c:v>
                </c:pt>
                <c:pt idx="21">
                  <c:v>1388.8888888888889</c:v>
                </c:pt>
                <c:pt idx="22">
                  <c:v>996.2962962962963</c:v>
                </c:pt>
                <c:pt idx="23">
                  <c:v>959.25925925925924</c:v>
                </c:pt>
                <c:pt idx="24">
                  <c:v>503.7037037037037</c:v>
                </c:pt>
                <c:pt idx="25">
                  <c:v>388.88888888888891</c:v>
                </c:pt>
                <c:pt idx="26">
                  <c:v>351.85185185185185</c:v>
                </c:pt>
                <c:pt idx="27">
                  <c:v>844.44444444444446</c:v>
                </c:pt>
                <c:pt idx="28">
                  <c:v>603.7037037037037</c:v>
                </c:pt>
                <c:pt idx="29">
                  <c:v>600</c:v>
                </c:pt>
                <c:pt idx="30">
                  <c:v>503.7037037037037</c:v>
                </c:pt>
                <c:pt idx="31">
                  <c:v>196.2962962962963</c:v>
                </c:pt>
                <c:pt idx="32">
                  <c:v>325.92592592592592</c:v>
                </c:pt>
                <c:pt idx="33">
                  <c:v>948.14814814814815</c:v>
                </c:pt>
                <c:pt idx="34">
                  <c:v>555.55555555555554</c:v>
                </c:pt>
                <c:pt idx="35">
                  <c:v>840.74074074074076</c:v>
                </c:pt>
                <c:pt idx="36">
                  <c:v>585.18518518518522</c:v>
                </c:pt>
                <c:pt idx="37">
                  <c:v>1044.4444444444443</c:v>
                </c:pt>
                <c:pt idx="38">
                  <c:v>140.74074074074073</c:v>
                </c:pt>
                <c:pt idx="39">
                  <c:v>318.51851851851853</c:v>
                </c:pt>
                <c:pt idx="40">
                  <c:v>51.851851851851855</c:v>
                </c:pt>
              </c:numCache>
            </c:numRef>
          </c:val>
          <c:smooth val="0"/>
          <c:extLst>
            <c:ext xmlns:c16="http://schemas.microsoft.com/office/drawing/2014/chart" uri="{C3380CC4-5D6E-409C-BE32-E72D297353CC}">
              <c16:uniqueId val="{00000003-8F61-4AF1-B4C6-957DD60035A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462C-4FCC-A45E-7DF7E875F86C}"/>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Grafdata!$B$26:$L$26</c:f>
              <c:numCache>
                <c:formatCode>General</c:formatCode>
                <c:ptCount val="11"/>
                <c:pt idx="0">
                  <c:v>100</c:v>
                </c:pt>
                <c:pt idx="1">
                  <c:v>99.26752200968086</c:v>
                </c:pt>
                <c:pt idx="2">
                  <c:v>99.306789950548577</c:v>
                </c:pt>
                <c:pt idx="3">
                  <c:v>106.22868078043723</c:v>
                </c:pt>
                <c:pt idx="4">
                  <c:v>118.35592985175043</c:v>
                </c:pt>
                <c:pt idx="5">
                  <c:v>125.25478348966337</c:v>
                </c:pt>
                <c:pt idx="6">
                  <c:v>125.75296276613847</c:v>
                </c:pt>
                <c:pt idx="7">
                  <c:v>130.91067590597683</c:v>
                </c:pt>
                <c:pt idx="8">
                  <c:v>136.33148424962891</c:v>
                </c:pt>
                <c:pt idx="9">
                  <c:v>108.25883332329819</c:v>
                </c:pt>
                <c:pt idx="10">
                  <c:v>35.830425324156849</c:v>
                </c:pt>
              </c:numCache>
            </c:numRef>
          </c:val>
          <c:smooth val="0"/>
          <c:extLst>
            <c:ext xmlns:c16="http://schemas.microsoft.com/office/drawing/2014/chart" uri="{C3380CC4-5D6E-409C-BE32-E72D297353CC}">
              <c16:uniqueId val="{00000001-462C-4FCC-A45E-7DF7E875F86C}"/>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Grafdata!$B$27:$L$27</c:f>
              <c:numCache>
                <c:formatCode>General</c:formatCode>
                <c:ptCount val="11"/>
                <c:pt idx="0">
                  <c:v>100</c:v>
                </c:pt>
                <c:pt idx="1">
                  <c:v>102.50662970106075</c:v>
                </c:pt>
                <c:pt idx="2">
                  <c:v>105.88355834136934</c:v>
                </c:pt>
                <c:pt idx="3">
                  <c:v>112.70250723240116</c:v>
                </c:pt>
                <c:pt idx="4">
                  <c:v>125.44117647058823</c:v>
                </c:pt>
                <c:pt idx="5">
                  <c:v>128.4432256509161</c:v>
                </c:pt>
                <c:pt idx="6">
                  <c:v>126.95817261330762</c:v>
                </c:pt>
                <c:pt idx="7">
                  <c:v>135.1542912246866</c:v>
                </c:pt>
                <c:pt idx="8">
                  <c:v>143.56014946962392</c:v>
                </c:pt>
                <c:pt idx="9">
                  <c:v>104.5726856316297</c:v>
                </c:pt>
                <c:pt idx="10">
                  <c:v>36.483847637415622</c:v>
                </c:pt>
              </c:numCache>
            </c:numRef>
          </c:val>
          <c:smooth val="0"/>
          <c:extLst>
            <c:ext xmlns:c16="http://schemas.microsoft.com/office/drawing/2014/chart" uri="{C3380CC4-5D6E-409C-BE32-E72D297353CC}">
              <c16:uniqueId val="{00000002-462C-4FCC-A45E-7DF7E875F86C}"/>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97.99365819670966</c:v>
                </c:pt>
                <c:pt idx="2">
                  <c:v>92.925192315895742</c:v>
                </c:pt>
                <c:pt idx="3">
                  <c:v>101.19015456368109</c:v>
                </c:pt>
                <c:pt idx="4">
                  <c:v>113.9114422625734</c:v>
                </c:pt>
                <c:pt idx="5">
                  <c:v>126.29217796863225</c:v>
                </c:pt>
                <c:pt idx="6">
                  <c:v>131.79646508453368</c:v>
                </c:pt>
                <c:pt idx="7">
                  <c:v>130.00910034552874</c:v>
                </c:pt>
                <c:pt idx="8">
                  <c:v>131.16583957797147</c:v>
                </c:pt>
                <c:pt idx="9">
                  <c:v>116.55551921737029</c:v>
                </c:pt>
                <c:pt idx="10">
                  <c:v>38.594707580303442</c:v>
                </c:pt>
              </c:numCache>
            </c:numRef>
          </c:val>
          <c:smooth val="0"/>
          <c:extLst>
            <c:ext xmlns:c16="http://schemas.microsoft.com/office/drawing/2014/chart" uri="{C3380CC4-5D6E-409C-BE32-E72D297353CC}">
              <c16:uniqueId val="{00000003-462C-4FCC-A45E-7DF7E875F86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sv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6.jpg"/><Relationship Id="rId16" Type="http://schemas.openxmlformats.org/officeDocument/2006/relationships/image" Target="../media/image20.sv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5" Type="http://schemas.openxmlformats.org/officeDocument/2006/relationships/image" Target="../media/image19.sv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2.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2021 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Norrköping- samt Linköpings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0" y="1136073"/>
            <a:ext cx="5154353" cy="5503266"/>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och dessa fortsätter att påverka ekonomin under årets första kvartal. Effekterna syns framförallt på de kommersiella övernattningarna som fortsätter att sjunka och på arbetsmarknaden där sysselsättningen minskar och arbetslösheten stiger. Samtidigt finns det vissa ljusglimtar inom näringslivet med </a:t>
            </a:r>
            <a:r>
              <a:rPr lang="sv-SE" sz="1100" b="1" dirty="0" smtClean="0">
                <a:effectLst/>
                <a:ea typeface="Minion Pro" panose="02040503050201020203" pitchFamily="18" charset="0"/>
                <a:cs typeface="Times New Roman" panose="02020603050405020304" pitchFamily="18" charset="0"/>
              </a:rPr>
              <a:t>ekonomisk </a:t>
            </a:r>
            <a:r>
              <a:rPr lang="sv-SE" sz="1100" b="1" dirty="0" smtClean="0">
                <a:ea typeface="Minion Pro" panose="02040503050201020203" pitchFamily="18" charset="0"/>
                <a:cs typeface="Times New Roman" panose="02020603050405020304" pitchFamily="18" charset="0"/>
              </a:rPr>
              <a:t>tillväxt och </a:t>
            </a:r>
            <a:r>
              <a:rPr lang="sv-SE" sz="1100" b="1" dirty="0" smtClean="0">
                <a:effectLst/>
                <a:ea typeface="Minion Pro" panose="02040503050201020203" pitchFamily="18" charset="0"/>
                <a:cs typeface="Times New Roman" panose="02020603050405020304" pitchFamily="18" charset="0"/>
              </a:rPr>
              <a:t>ökat </a:t>
            </a:r>
            <a:r>
              <a:rPr lang="sv-SE" sz="1100" b="1" dirty="0">
                <a:effectLst/>
                <a:ea typeface="Minion Pro" panose="02040503050201020203" pitchFamily="18" charset="0"/>
                <a:cs typeface="Times New Roman" panose="02020603050405020304" pitchFamily="18" charset="0"/>
              </a:rPr>
              <a:t>nyföretagande.</a:t>
            </a:r>
            <a:r>
              <a:rPr lang="sv-SE" sz="1100" b="1" dirty="0">
                <a:ea typeface="Minion Pro" panose="02040503050201020203" pitchFamily="18" charset="0"/>
                <a:cs typeface="Times New Roman" panose="02020603050405020304" pitchFamily="18" charset="0"/>
              </a:rPr>
              <a:t/>
            </a:r>
            <a:br>
              <a:rPr lang="sv-SE" sz="1100" b="1" dirty="0">
                <a:ea typeface="Minion Pro" panose="02040503050201020203" pitchFamily="18" charset="0"/>
                <a:cs typeface="Times New Roman" panose="02020603050405020304" pitchFamily="18" charset="0"/>
              </a:rPr>
            </a:br>
            <a:r>
              <a:rPr lang="sv-SE" sz="1100" b="1" dirty="0">
                <a:ea typeface="Minion Pro" panose="02040503050201020203" pitchFamily="18" charset="0"/>
                <a:cs typeface="Times New Roman" panose="02020603050405020304" pitchFamily="18" charset="0"/>
              </a:rPr>
              <a:t/>
            </a:r>
            <a:br>
              <a:rPr lang="sv-SE" sz="1100" b="1" dirty="0">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a:t>
            </a:r>
            <a:r>
              <a:rPr lang="sv-SE" sz="1100" dirty="0" smtClean="0">
                <a:effectLst/>
                <a:ea typeface="Minion Pro" panose="02040503050201020203" pitchFamily="18" charset="0"/>
                <a:cs typeface="Times New Roman" panose="02020603050405020304" pitchFamily="18" charset="0"/>
              </a:rPr>
              <a:t>fjärde </a:t>
            </a:r>
            <a:r>
              <a:rPr lang="sv-SE" sz="1100" dirty="0">
                <a:effectLst/>
                <a:ea typeface="Minion Pro" panose="02040503050201020203" pitchFamily="18" charset="0"/>
                <a:cs typeface="Times New Roman" panose="02020603050405020304" pitchFamily="18" charset="0"/>
              </a:rPr>
              <a:t>kvartalet pekar de flesta indikatorer för näringslivet åt rätt håll under det första </a:t>
            </a:r>
            <a:r>
              <a:rPr lang="sv-SE" sz="1100" dirty="0" smtClean="0">
                <a:effectLst/>
                <a:ea typeface="Minion Pro" panose="02040503050201020203" pitchFamily="18" charset="0"/>
                <a:cs typeface="Times New Roman" panose="02020603050405020304" pitchFamily="18" charset="0"/>
              </a:rPr>
              <a:t>kvartalet 2021. </a:t>
            </a:r>
            <a:r>
              <a:rPr lang="sv-SE" sz="1100" dirty="0">
                <a:effectLst/>
                <a:ea typeface="Minion Pro" panose="02040503050201020203" pitchFamily="18" charset="0"/>
                <a:cs typeface="Times New Roman" panose="02020603050405020304" pitchFamily="18" charset="0"/>
              </a:rPr>
              <a:t>Lönesumman i privat sektor ökar med 1,4 procent samtidigt som den totala lönesumman ökar med </a:t>
            </a:r>
            <a:r>
              <a:rPr lang="sv-SE" sz="1100" dirty="0" smtClean="0">
                <a:effectLst/>
                <a:ea typeface="Minion Pro" panose="02040503050201020203" pitchFamily="18" charset="0"/>
                <a:cs typeface="Times New Roman" panose="02020603050405020304" pitchFamily="18" charset="0"/>
              </a:rPr>
              <a:t>2,7 </a:t>
            </a:r>
            <a:r>
              <a:rPr lang="sv-SE" sz="1100" dirty="0">
                <a:effectLst/>
                <a:ea typeface="Minion Pro" panose="02040503050201020203" pitchFamily="18" charset="0"/>
                <a:cs typeface="Times New Roman" panose="02020603050405020304" pitchFamily="18" charset="0"/>
              </a:rPr>
              <a:t>procent. Samma utveckling syns även när det gäller lönesumman per invånare och sysselsatt. Nyföretagandet ökar med 12 </a:t>
            </a:r>
            <a:r>
              <a:rPr lang="sv-SE" sz="1100" dirty="0" smtClean="0">
                <a:effectLst/>
                <a:ea typeface="Minion Pro" panose="02040503050201020203" pitchFamily="18" charset="0"/>
                <a:cs typeface="Times New Roman" panose="02020603050405020304" pitchFamily="18" charset="0"/>
              </a:rPr>
              <a:t>procent med större uppgång i Linköping. </a:t>
            </a:r>
            <a:r>
              <a:rPr lang="sv-SE" sz="1100" dirty="0">
                <a:effectLst/>
                <a:ea typeface="Minion Pro" panose="02040503050201020203" pitchFamily="18" charset="0"/>
                <a:cs typeface="Times New Roman" panose="02020603050405020304" pitchFamily="18" charset="0"/>
              </a:rPr>
              <a:t>Dessvärre ökar företagskonkurserna med 6 procent </a:t>
            </a:r>
            <a:r>
              <a:rPr lang="sv-SE" sz="1100" dirty="0" smtClean="0">
                <a:effectLst/>
                <a:ea typeface="Minion Pro" panose="02040503050201020203" pitchFamily="18" charset="0"/>
                <a:cs typeface="Times New Roman" panose="02020603050405020304" pitchFamily="18" charset="0"/>
              </a:rPr>
              <a:t>i länet under kvartalet, vilket är emot den generella trenden. </a:t>
            </a: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Arbetsmarknaden försvagas i länet. Antalet sysselsatta invånare minskar med </a:t>
            </a:r>
            <a:r>
              <a:rPr lang="sv-SE" sz="1100" dirty="0" smtClean="0">
                <a:effectLst/>
                <a:ea typeface="Minion Pro" panose="02040503050201020203" pitchFamily="18" charset="0"/>
                <a:cs typeface="Times New Roman" panose="02020603050405020304" pitchFamily="18" charset="0"/>
              </a:rPr>
              <a:t>5,1 </a:t>
            </a:r>
            <a:r>
              <a:rPr lang="sv-SE" sz="1100" dirty="0">
                <a:effectLst/>
                <a:ea typeface="Minion Pro" panose="02040503050201020203" pitchFamily="18" charset="0"/>
                <a:cs typeface="Times New Roman" panose="02020603050405020304" pitchFamily="18" charset="0"/>
              </a:rPr>
              <a:t>procent eller 11 300 personer. Arbetslösheten stiger med 0,5 %-enheter till </a:t>
            </a:r>
            <a:r>
              <a:rPr lang="sv-SE" sz="1100" dirty="0" smtClean="0">
                <a:effectLst/>
                <a:ea typeface="Minion Pro" panose="02040503050201020203" pitchFamily="18" charset="0"/>
                <a:cs typeface="Times New Roman" panose="02020603050405020304" pitchFamily="18" charset="0"/>
              </a:rPr>
              <a:t>6,0 </a:t>
            </a:r>
            <a:r>
              <a:rPr lang="sv-SE" sz="1100" dirty="0">
                <a:effectLst/>
                <a:ea typeface="Minion Pro" panose="02040503050201020203" pitchFamily="18" charset="0"/>
                <a:cs typeface="Times New Roman" panose="02020603050405020304" pitchFamily="18" charset="0"/>
              </a:rPr>
              <a:t>procent </a:t>
            </a:r>
            <a:r>
              <a:rPr lang="sv-SE" sz="1100" dirty="0" smtClean="0">
                <a:effectLst/>
                <a:ea typeface="Minion Pro" panose="02040503050201020203" pitchFamily="18" charset="0"/>
                <a:cs typeface="Times New Roman" panose="02020603050405020304" pitchFamily="18" charset="0"/>
              </a:rPr>
              <a:t>med större ökning i Linköping. </a:t>
            </a:r>
            <a:r>
              <a:rPr lang="sv-SE" sz="1100" dirty="0">
                <a:effectLst/>
                <a:ea typeface="Minion Pro" panose="02040503050201020203" pitchFamily="18" charset="0"/>
                <a:cs typeface="Times New Roman" panose="02020603050405020304" pitchFamily="18" charset="0"/>
              </a:rPr>
              <a:t>Linköping </a:t>
            </a:r>
            <a:r>
              <a:rPr lang="sv-SE" sz="1100" dirty="0" smtClean="0">
                <a:effectLst/>
                <a:ea typeface="Minion Pro" panose="02040503050201020203" pitchFamily="18" charset="0"/>
                <a:cs typeface="Times New Roman" panose="02020603050405020304" pitchFamily="18" charset="0"/>
              </a:rPr>
              <a:t>har dock </a:t>
            </a:r>
            <a:r>
              <a:rPr lang="sv-SE" sz="1100" dirty="0">
                <a:effectLst/>
                <a:ea typeface="Minion Pro" panose="02040503050201020203" pitchFamily="18" charset="0"/>
                <a:cs typeface="Times New Roman" panose="02020603050405020304" pitchFamily="18" charset="0"/>
              </a:rPr>
              <a:t>fortsatt lägre arbetslöshet </a:t>
            </a:r>
            <a:r>
              <a:rPr lang="sv-SE" sz="1100" dirty="0" smtClean="0">
                <a:effectLst/>
                <a:ea typeface="Minion Pro" panose="02040503050201020203" pitchFamily="18" charset="0"/>
                <a:cs typeface="Times New Roman" panose="02020603050405020304" pitchFamily="18" charset="0"/>
              </a:rPr>
              <a:t>än länet i stort. </a:t>
            </a:r>
            <a:r>
              <a:rPr lang="sv-SE" sz="1100" dirty="0">
                <a:effectLst/>
                <a:ea typeface="Minion Pro" panose="02040503050201020203" pitchFamily="18" charset="0"/>
                <a:cs typeface="Times New Roman" panose="02020603050405020304" pitchFamily="18" charset="0"/>
              </a:rPr>
              <a:t>Varslen minskar kraftigt jämfört med rekordnivåerna förra året vid samma </a:t>
            </a:r>
            <a:r>
              <a:rPr lang="sv-SE" sz="1100" dirty="0" smtClean="0">
                <a:effectLst/>
                <a:ea typeface="Minion Pro" panose="02040503050201020203" pitchFamily="18" charset="0"/>
                <a:cs typeface="Times New Roman" panose="02020603050405020304" pitchFamily="18" charset="0"/>
              </a:rPr>
              <a:t>tidpunkt i linje med övriga Sverige.</a:t>
            </a: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Antalet invånare ökar med 0,4 procent i länet, med större ökning i Linköping. Under kvartalet ökar bostadsbyggandet med </a:t>
            </a:r>
            <a:r>
              <a:rPr lang="sv-SE" sz="1100" dirty="0" smtClean="0">
                <a:effectLst/>
                <a:ea typeface="Minion Pro" panose="02040503050201020203" pitchFamily="18" charset="0"/>
                <a:cs typeface="Times New Roman" panose="02020603050405020304" pitchFamily="18" charset="0"/>
              </a:rPr>
              <a:t>drygt 60 procent pådrivet av en stark ökning i Linköping. Pandemin </a:t>
            </a:r>
            <a:r>
              <a:rPr lang="sv-SE" sz="1100" dirty="0">
                <a:effectLst/>
                <a:ea typeface="Minion Pro" panose="02040503050201020203" pitchFamily="18" charset="0"/>
                <a:cs typeface="Times New Roman" panose="02020603050405020304" pitchFamily="18" charset="0"/>
              </a:rPr>
              <a:t>har gjort avtryck med färre kommersiella övernattningar i Östergötland, </a:t>
            </a:r>
            <a:r>
              <a:rPr lang="sv-SE" sz="1100" dirty="0" smtClean="0">
                <a:effectLst/>
                <a:ea typeface="Minion Pro" panose="02040503050201020203" pitchFamily="18" charset="0"/>
                <a:cs typeface="Times New Roman" panose="02020603050405020304" pitchFamily="18" charset="0"/>
              </a:rPr>
              <a:t>men </a:t>
            </a:r>
            <a:r>
              <a:rPr lang="sv-SE" sz="1100" dirty="0">
                <a:effectLst/>
                <a:ea typeface="Minion Pro" panose="02040503050201020203" pitchFamily="18" charset="0"/>
                <a:cs typeface="Times New Roman" panose="02020603050405020304" pitchFamily="18" charset="0"/>
              </a:rPr>
              <a:t>nedgången är något under genomsnittet för landet som helhet.</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3136" y="115261"/>
            <a:ext cx="5218343" cy="891503"/>
          </a:xfrm>
        </p:spPr>
        <p:txBody>
          <a:bodyPr/>
          <a:lstStyle/>
          <a:p>
            <a:r>
              <a:rPr lang="sv-SE" sz="2800" dirty="0" smtClean="0"/>
              <a:t>Tecken på stabilisering, </a:t>
            </a:r>
            <a:br>
              <a:rPr lang="sv-SE" sz="2800" dirty="0" smtClean="0"/>
            </a:br>
            <a:r>
              <a:rPr lang="sv-SE" sz="2800" dirty="0" smtClean="0"/>
              <a:t>men vikande sysselsättning</a:t>
            </a: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731838" cy="200055"/>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1340153675"/>
              </p:ext>
            </p:extLst>
          </p:nvPr>
        </p:nvGraphicFramePr>
        <p:xfrm>
          <a:off x="420903" y="1599039"/>
          <a:ext cx="5182756" cy="3494713"/>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211 300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15 483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6 878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5 177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714114" y="2429483"/>
            <a:ext cx="180000" cy="180000"/>
          </a:xfrm>
          <a:prstGeom prst="rect">
            <a:avLst/>
          </a:prstGeom>
        </p:spPr>
      </p:pic>
      <p:pic>
        <p:nvPicPr>
          <p:cNvPr id="19" name="Bild 18" descr="Spela upp">
            <a:extLst>
              <a:ext uri="{FF2B5EF4-FFF2-40B4-BE49-F238E27FC236}">
                <a16:creationId xmlns:a16="http://schemas.microsoft.com/office/drawing/2014/main" id="{686B87F3-1DB6-4FEF-B4C8-4D2524D17A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2716279" y="2693701"/>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2716819" y="2962882"/>
            <a:ext cx="180000" cy="180000"/>
          </a:xfrm>
          <a:prstGeom prst="rect">
            <a:avLst/>
          </a:prstGeom>
        </p:spPr>
      </p:pic>
      <p:pic>
        <p:nvPicPr>
          <p:cNvPr id="22" name="Bild 21" descr="Spela upp">
            <a:extLst>
              <a:ext uri="{FF2B5EF4-FFF2-40B4-BE49-F238E27FC236}">
                <a16:creationId xmlns:a16="http://schemas.microsoft.com/office/drawing/2014/main" id="{BCB9F900-5BA8-4995-A34E-CD050091A55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2714114" y="3239033"/>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2714114" y="352485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5400000">
            <a:off x="2714114" y="379954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flipV="1">
            <a:off x="2714114" y="4074233"/>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16200000">
            <a:off x="2714114" y="4331957"/>
            <a:ext cx="180000" cy="180000"/>
          </a:xfrm>
          <a:prstGeom prst="rect">
            <a:avLst/>
          </a:prstGeom>
        </p:spPr>
      </p:pic>
      <p:pic>
        <p:nvPicPr>
          <p:cNvPr id="27" name="Bild 26" descr="Spela upp">
            <a:extLst>
              <a:ext uri="{FF2B5EF4-FFF2-40B4-BE49-F238E27FC236}">
                <a16:creationId xmlns:a16="http://schemas.microsoft.com/office/drawing/2014/main" id="{D441B453-4C49-4F09-892E-5098222DF5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2714114" y="462360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54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4083598" y="2683309"/>
            <a:ext cx="180000" cy="180000"/>
          </a:xfrm>
          <a:prstGeom prst="rect">
            <a:avLst/>
          </a:prstGeom>
        </p:spPr>
      </p:pic>
      <p:pic>
        <p:nvPicPr>
          <p:cNvPr id="31" name="Bild 30" descr="Spela upp">
            <a:extLst>
              <a:ext uri="{FF2B5EF4-FFF2-40B4-BE49-F238E27FC236}">
                <a16:creationId xmlns:a16="http://schemas.microsoft.com/office/drawing/2014/main" id="{37F2F94A-DE89-42C8-896D-F3209CB6DA9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4083598" y="2970151"/>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54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16200000">
            <a:off x="4083598" y="4319399"/>
            <a:ext cx="180000" cy="180000"/>
          </a:xfrm>
          <a:prstGeom prst="rect">
            <a:avLst/>
          </a:prstGeom>
        </p:spPr>
      </p:pic>
      <p:pic>
        <p:nvPicPr>
          <p:cNvPr id="37" name="Bild 36" descr="Spela upp">
            <a:extLst>
              <a:ext uri="{FF2B5EF4-FFF2-40B4-BE49-F238E27FC236}">
                <a16:creationId xmlns:a16="http://schemas.microsoft.com/office/drawing/2014/main" id="{361D1F4E-ED5C-4FF3-9506-EAE7AEDAC4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4083598" y="4623607"/>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54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rot="5400000">
            <a:off x="5395402" y="2679012"/>
            <a:ext cx="180000" cy="180000"/>
          </a:xfrm>
          <a:prstGeom prst="rect">
            <a:avLst/>
          </a:prstGeom>
        </p:spPr>
      </p:pic>
      <p:pic>
        <p:nvPicPr>
          <p:cNvPr id="41" name="Bild 40" descr="Spela upp">
            <a:extLst>
              <a:ext uri="{FF2B5EF4-FFF2-40B4-BE49-F238E27FC236}">
                <a16:creationId xmlns:a16="http://schemas.microsoft.com/office/drawing/2014/main" id="{0595E9DB-6B48-4DC5-9218-A658881B461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flipV="1">
            <a:off x="5395402" y="296960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394580" y="3518975"/>
            <a:ext cx="180000" cy="180000"/>
          </a:xfrm>
          <a:prstGeom prst="rect">
            <a:avLst/>
          </a:prstGeom>
        </p:spPr>
      </p:pic>
      <p:pic>
        <p:nvPicPr>
          <p:cNvPr id="44" name="Bild 43" descr="Spela upp">
            <a:extLst>
              <a:ext uri="{FF2B5EF4-FFF2-40B4-BE49-F238E27FC236}">
                <a16:creationId xmlns:a16="http://schemas.microsoft.com/office/drawing/2014/main" id="{7E2DEC46-6358-4A9E-8AA5-FCAA1EC964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5400000">
            <a:off x="5394580" y="3799546"/>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a:off x="4083598" y="4077056"/>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extLst>
              <p:ext uri="{D42A27DB-BD31-4B8C-83A1-F6EECF244321}">
                <p14:modId xmlns:p14="http://schemas.microsoft.com/office/powerpoint/2010/main" val="992387401"/>
              </p:ext>
            </p:extLst>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21,34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8" name="Diagram 7">
            <a:extLst>
              <a:ext uri="{FF2B5EF4-FFF2-40B4-BE49-F238E27FC236}">
                <a16:creationId xmlns:a16="http://schemas.microsoft.com/office/drawing/2014/main" id="{72FA8170-17AD-4FF9-9086-8BB25FF7B5D7}"/>
              </a:ext>
            </a:extLst>
          </p:cNvPr>
          <p:cNvGraphicFramePr>
            <a:graphicFrameLocks/>
          </p:cNvGraphicFramePr>
          <p:nvPr>
            <p:extLst>
              <p:ext uri="{D42A27DB-BD31-4B8C-83A1-F6EECF244321}">
                <p14:modId xmlns:p14="http://schemas.microsoft.com/office/powerpoint/2010/main" val="353773287"/>
              </p:ext>
            </p:extLst>
          </p:nvPr>
        </p:nvGraphicFramePr>
        <p:xfrm>
          <a:off x="714376" y="1947117"/>
          <a:ext cx="5306047" cy="36911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extLst>
              <p:ext uri="{D42A27DB-BD31-4B8C-83A1-F6EECF244321}">
                <p14:modId xmlns:p14="http://schemas.microsoft.com/office/powerpoint/2010/main" val="2320212798"/>
              </p:ext>
            </p:extLst>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21,56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15,52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004A44A7-63F7-43BB-8A78-4FE18389757A}"/>
              </a:ext>
            </a:extLst>
          </p:cNvPr>
          <p:cNvGraphicFramePr>
            <a:graphicFrameLocks/>
          </p:cNvGraphicFramePr>
          <p:nvPr>
            <p:extLst>
              <p:ext uri="{D42A27DB-BD31-4B8C-83A1-F6EECF244321}">
                <p14:modId xmlns:p14="http://schemas.microsoft.com/office/powerpoint/2010/main" val="2528301063"/>
              </p:ext>
            </p:extLst>
          </p:nvPr>
        </p:nvGraphicFramePr>
        <p:xfrm>
          <a:off x="576262" y="1927803"/>
          <a:ext cx="5448300" cy="35502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030136"/>
            <a:ext cx="4722408" cy="1413132"/>
          </a:xfrm>
        </p:spPr>
        <p:txBody>
          <a:bodyPr/>
          <a:lstStyle/>
          <a:p>
            <a:pPr lvl="4"/>
            <a:r>
              <a:rPr lang="sv-SE" sz="1400" dirty="0"/>
              <a:t>Nyföretagandet ökade med 12 procent under kvartalet</a:t>
            </a:r>
            <a:r>
              <a:rPr lang="sv-SE" sz="1400" dirty="0" smtClean="0"/>
              <a:t>, med Linköping som draglok.</a:t>
            </a:r>
            <a:endParaRPr lang="sv-SE" sz="1400" dirty="0"/>
          </a:p>
          <a:p>
            <a:pPr lvl="4"/>
            <a:r>
              <a:rPr lang="sv-SE" sz="1400" dirty="0"/>
              <a:t>606 av 787 nystartade företag var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2421352864"/>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12" name="Diagram 11">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3302231929"/>
              </p:ext>
            </p:extLst>
          </p:nvPr>
        </p:nvGraphicFramePr>
        <p:xfrm>
          <a:off x="628606" y="2030135"/>
          <a:ext cx="6015475" cy="37268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1881" y="1652631"/>
            <a:ext cx="4722412" cy="1789662"/>
          </a:xfrm>
        </p:spPr>
        <p:txBody>
          <a:bodyPr/>
          <a:lstStyle/>
          <a:p>
            <a:pPr lvl="4"/>
            <a:r>
              <a:rPr lang="sv-SE" sz="1400" dirty="0"/>
              <a:t>Företagskonkurserna </a:t>
            </a:r>
            <a:r>
              <a:rPr lang="sv-SE" sz="1400" dirty="0" smtClean="0"/>
              <a:t>ökade </a:t>
            </a:r>
            <a:r>
              <a:rPr lang="sv-SE" sz="1400" dirty="0"/>
              <a:t>med 6 procent i länet under </a:t>
            </a:r>
            <a:r>
              <a:rPr lang="sv-SE" sz="1400" dirty="0" smtClean="0"/>
              <a:t>kvartalet, vilket är emot den generella trenden.</a:t>
            </a:r>
            <a:endParaRPr lang="sv-SE" sz="1400" dirty="0"/>
          </a:p>
          <a:p>
            <a:pPr lvl="4"/>
            <a:r>
              <a:rPr lang="sv-SE" sz="1400" dirty="0"/>
              <a:t>Antalet konkurser ökade som mest i branschen Detaljhandel utom med motorfordon och </a:t>
            </a:r>
            <a:r>
              <a:rPr lang="sv-SE" sz="1400" dirty="0" smtClean="0"/>
              <a:t>motorcyklar.</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1885953258"/>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12" name="Diagram 11">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3233857724"/>
              </p:ext>
            </p:extLst>
          </p:nvPr>
        </p:nvGraphicFramePr>
        <p:xfrm>
          <a:off x="732404" y="1949297"/>
          <a:ext cx="5861343" cy="37950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627465"/>
            <a:ext cx="4722411" cy="1819306"/>
          </a:xfrm>
        </p:spPr>
        <p:txBody>
          <a:bodyPr/>
          <a:lstStyle/>
          <a:p>
            <a:pPr lvl="4"/>
            <a:r>
              <a:rPr lang="sv-SE" sz="1400" dirty="0"/>
              <a:t>Antalet sysselsatta invånare minskade med </a:t>
            </a:r>
            <a:br>
              <a:rPr lang="sv-SE" sz="1400" dirty="0"/>
            </a:br>
            <a:r>
              <a:rPr lang="sv-SE" sz="1400" dirty="0"/>
              <a:t>5,1 procent eller 11 300 personer under </a:t>
            </a:r>
            <a:r>
              <a:rPr lang="sv-SE" sz="1400" dirty="0" smtClean="0"/>
              <a:t>kvartalet, vilket är en större nedgång än övriga riket. </a:t>
            </a:r>
            <a:endParaRPr lang="sv-SE" sz="1400" dirty="0"/>
          </a:p>
          <a:p>
            <a:pPr lvl="4"/>
            <a:r>
              <a:rPr lang="sv-SE" sz="1400" dirty="0" smtClean="0"/>
              <a:t>Personliga </a:t>
            </a:r>
            <a:r>
              <a:rPr lang="sv-SE" sz="1400" dirty="0"/>
              <a:t>och kulturella </a:t>
            </a:r>
            <a:r>
              <a:rPr lang="sv-SE" sz="1400" dirty="0" smtClean="0"/>
              <a:t>tjänster svarade för den största uppgången (+32%) medan vård </a:t>
            </a:r>
            <a:r>
              <a:rPr lang="sv-SE" sz="1400" dirty="0"/>
              <a:t>och </a:t>
            </a:r>
            <a:r>
              <a:rPr lang="sv-SE" sz="1400" dirty="0" smtClean="0"/>
              <a:t>omsorg samt information och kommunikation minskade med mest (-21%).</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3801082556"/>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211 300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0,5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4198525601"/>
              </p:ext>
            </p:extLst>
          </p:nvPr>
        </p:nvGraphicFramePr>
        <p:xfrm>
          <a:off x="732406" y="2004840"/>
          <a:ext cx="5794229" cy="36905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55683437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211 300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211 300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092413578"/>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Östergötlands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67 500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211 300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211 300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minskade med 25 procent i Östergötland under kvartalet.</a:t>
            </a:r>
          </a:p>
          <a:p>
            <a:pPr lvl="4"/>
            <a:r>
              <a:rPr lang="sv-SE" sz="1400" dirty="0"/>
              <a:t>I Sverige minskade antalet lediga jobb med 12 procent under samma period.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3435719676"/>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15 483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45 261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6 878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21 011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5 177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13 430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13" name="Diagram 12">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3442982489"/>
              </p:ext>
            </p:extLst>
          </p:nvPr>
        </p:nvGraphicFramePr>
        <p:xfrm>
          <a:off x="714377" y="1967405"/>
          <a:ext cx="5938094" cy="37895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2231472"/>
            <a:ext cx="4684939" cy="1192534"/>
          </a:xfrm>
        </p:spPr>
        <p:txBody>
          <a:bodyPr/>
          <a:lstStyle/>
          <a:p>
            <a:pPr lvl="4"/>
            <a:r>
              <a:rPr lang="sv-SE" sz="1400" dirty="0" smtClean="0"/>
              <a:t>Östergötland följer trenden med minskat antal varslade personer från fjolårets rekordnivå.</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1060998992"/>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2 899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596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13" name="Diagram 12">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1802620438"/>
              </p:ext>
            </p:extLst>
          </p:nvPr>
        </p:nvGraphicFramePr>
        <p:xfrm>
          <a:off x="600075" y="1949297"/>
          <a:ext cx="5976894" cy="36618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2092067"/>
            <a:ext cx="4667523" cy="1331791"/>
          </a:xfrm>
        </p:spPr>
        <p:txBody>
          <a:bodyPr/>
          <a:lstStyle/>
          <a:p>
            <a:pPr lvl="4"/>
            <a:r>
              <a:rPr lang="sv-SE" sz="1400" dirty="0"/>
              <a:t>Arbetslösheten i Östergötlands län ökade med 0,5 procentenheter </a:t>
            </a:r>
            <a:r>
              <a:rPr lang="sv-SE" sz="1400" dirty="0" smtClean="0"/>
              <a:t>till 6,0 procent, vilket är i nivå med Sverige som helhet. </a:t>
            </a:r>
            <a:endParaRPr lang="sv-SE" sz="1400" dirty="0"/>
          </a:p>
          <a:p>
            <a:pPr lvl="4"/>
            <a:r>
              <a:rPr lang="sv-SE" sz="1400" dirty="0" err="1"/>
              <a:t>Ydre</a:t>
            </a:r>
            <a:r>
              <a:rPr lang="sv-SE" sz="1400" dirty="0"/>
              <a:t> kommun stod för länets lägsta arbetslöshet (2,8%).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2768168037"/>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20 314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1 596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5 878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889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8 524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12" name="Diagram 11">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1917974297"/>
              </p:ext>
            </p:extLst>
          </p:nvPr>
        </p:nvGraphicFramePr>
        <p:xfrm>
          <a:off x="631361" y="1704595"/>
          <a:ext cx="5761049" cy="3815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4" y="342899"/>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080509727"/>
              </p:ext>
            </p:extLst>
          </p:nvPr>
        </p:nvGraphicFramePr>
        <p:xfrm>
          <a:off x="1882773" y="1016000"/>
          <a:ext cx="8426449" cy="490644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8 208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2 587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2 142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20 314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a:t>Norrköpings kommun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2 798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13,6</a:t>
                      </a:r>
                    </a:p>
                  </a:txBody>
                  <a:tcPr marL="9525" marR="9525" marT="9525" marB="0" anchor="ctr"/>
                </a:tc>
                <a:extLst>
                  <a:ext uri="{0D108BD9-81ED-4DB2-BD59-A6C34878D82A}">
                    <a16:rowId xmlns:a16="http://schemas.microsoft.com/office/drawing/2014/main" val="42352317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37,2</a:t>
                      </a:r>
                    </a:p>
                  </a:txBody>
                  <a:tcPr marL="9525" marR="9525" marT="9525" marB="0" anchor="ctr"/>
                </a:tc>
                <a:extLst>
                  <a:ext uri="{0D108BD9-81ED-4DB2-BD59-A6C34878D82A}">
                    <a16:rowId xmlns:a16="http://schemas.microsoft.com/office/drawing/2014/main" val="129097576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3 080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39,6</a:t>
                      </a:r>
                    </a:p>
                  </a:txBody>
                  <a:tcPr marL="9525" marR="9525" marT="9525" marB="0" anchor="ctr"/>
                </a:tc>
                <a:extLst>
                  <a:ext uri="{0D108BD9-81ED-4DB2-BD59-A6C34878D82A}">
                    <a16:rowId xmlns:a16="http://schemas.microsoft.com/office/drawing/2014/main" val="60571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5 878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25,9</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a:t>Linköpings kommun</a:t>
                      </a:r>
                      <a:endParaRPr lang="sv-SE" sz="1050" b="1"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extLst>
                  <a:ext uri="{0D108BD9-81ED-4DB2-BD59-A6C34878D82A}">
                    <a16:rowId xmlns:a16="http://schemas.microsoft.com/office/drawing/2014/main" val="324473520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extLst>
                  <a:ext uri="{0D108BD9-81ED-4DB2-BD59-A6C34878D82A}">
                    <a16:rowId xmlns:a16="http://schemas.microsoft.com/office/drawing/2014/main" val="32033164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5 401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373144375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-32,2</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8 524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30804"/>
            <a:ext cx="4725925" cy="1298194"/>
          </a:xfrm>
        </p:spPr>
        <p:txBody>
          <a:bodyPr/>
          <a:lstStyle/>
          <a:p>
            <a:pPr lvl="4"/>
            <a:r>
              <a:rPr lang="sv-SE" sz="1400" dirty="0"/>
              <a:t>Antalet invånare i Östergötland ökade med 0,4 procent jämfört med samma kvartal 2020.</a:t>
            </a:r>
          </a:p>
          <a:p>
            <a:pPr lvl="4"/>
            <a:r>
              <a:rPr lang="sv-SE" sz="1400" dirty="0"/>
              <a:t>Utvecklingen är i linje med Stockholmsregionen i stort samt Sverige.</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2498042297"/>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467,5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12" name="Diagram 11">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950320487"/>
              </p:ext>
            </p:extLst>
          </p:nvPr>
        </p:nvGraphicFramePr>
        <p:xfrm>
          <a:off x="721630" y="1947289"/>
          <a:ext cx="5695947"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845578"/>
            <a:ext cx="4725917" cy="1583421"/>
          </a:xfrm>
        </p:spPr>
        <p:txBody>
          <a:bodyPr/>
          <a:lstStyle/>
          <a:p>
            <a:pPr marL="285750" indent="-285750">
              <a:buFont typeface="Arial" panose="020B0604020202020204" pitchFamily="34" charset="0"/>
              <a:buChar char="•"/>
            </a:pPr>
            <a:r>
              <a:rPr lang="sv-SE" sz="1400" dirty="0"/>
              <a:t>Antalet påbörjade lägenheter ökade med 62 % under </a:t>
            </a:r>
            <a:r>
              <a:rPr lang="sv-SE" sz="1400" dirty="0" smtClean="0"/>
              <a:t>kvartalet pådrivet av en stark ökning i Linköping.</a:t>
            </a:r>
            <a:endParaRPr lang="sv-SE" sz="1400" dirty="0"/>
          </a:p>
          <a:p>
            <a:pPr marL="285750" indent="-285750">
              <a:buFont typeface="Arial" panose="020B0604020202020204" pitchFamily="34" charset="0"/>
              <a:buChar char="•"/>
            </a:pPr>
            <a:r>
              <a:rPr lang="sv-SE" sz="1400" dirty="0"/>
              <a:t>Under de senaste fyra kvartalen har bostadsbyggandet minskat med 20 procent i länet, men med en större nedgång i Norrköping (-47%).</a:t>
            </a:r>
          </a:p>
          <a:p>
            <a:pPr marL="285750" indent="-285750">
              <a:buFont typeface="Arial" panose="020B0604020202020204" pitchFamily="34" charset="0"/>
              <a:buChar char="•"/>
            </a:pP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2923805011"/>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14" name="Diagram 13">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3391053410"/>
              </p:ext>
            </p:extLst>
          </p:nvPr>
        </p:nvGraphicFramePr>
        <p:xfrm>
          <a:off x="721637" y="2077223"/>
          <a:ext cx="5704330" cy="36797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1820293793"/>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dirty="0" err="1">
                          <a:solidFill>
                            <a:srgbClr val="000000"/>
                          </a:solidFill>
                          <a:effectLst/>
                          <a:latin typeface="Futura Std Book" panose="020B0502020204020303"/>
                        </a:rPr>
                        <a:t>i.u</a:t>
                      </a:r>
                      <a:r>
                        <a:rPr lang="sv-SE" sz="800" b="0" i="1"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-64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1593607887"/>
              </p:ext>
            </p:extLst>
          </p:nvPr>
        </p:nvGraphicFramePr>
        <p:xfrm>
          <a:off x="717105" y="2164740"/>
          <a:ext cx="5725640" cy="3489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349903971"/>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787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64264047"/>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8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15 483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800" u="none" strike="noStrike" kern="1200" dirty="0" err="1">
                          <a:solidFill>
                            <a:schemeClr val="dk1"/>
                          </a:solidFill>
                          <a:effectLst/>
                          <a:latin typeface="+mn-lt"/>
                          <a:ea typeface="+mn-ea"/>
                          <a:cs typeface="+mn-cs"/>
                        </a:rPr>
                        <a:t>Ydre</a:t>
                      </a:r>
                      <a:endParaRPr lang="sv-SE" sz="8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6 878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5 177</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219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901137947"/>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20 314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800" u="none" strike="noStrike" dirty="0">
                          <a:effectLst/>
                        </a:rPr>
                        <a:t>Ödeshög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800" u="none" strike="noStrike" dirty="0" err="1">
                          <a:effectLst/>
                        </a:rPr>
                        <a:t>Ydre</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800" u="none" strike="noStrike" dirty="0">
                          <a:effectLst/>
                        </a:rPr>
                        <a:t>Kinda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800" u="none" strike="noStrike" dirty="0">
                          <a:effectLst/>
                        </a:rPr>
                        <a:t>Boxholm</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800" u="none" strike="noStrike" dirty="0">
                          <a:effectLst/>
                        </a:rPr>
                        <a:t>Åtvidaberg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800" u="none" strike="noStrike" dirty="0">
                          <a:effectLst/>
                        </a:rPr>
                        <a:t>Finspång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800" u="none" strike="noStrike" dirty="0">
                          <a:effectLst/>
                        </a:rPr>
                        <a:t>Valdemarsvik</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800" u="none" strike="noStrike" dirty="0">
                          <a:effectLst/>
                        </a:rPr>
                        <a:t>Linköping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5 878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800" u="none" strike="noStrike" dirty="0">
                          <a:effectLst/>
                        </a:rPr>
                        <a:t>Norrköping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8 524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800" u="none" strike="noStrike" dirty="0">
                          <a:effectLst/>
                        </a:rPr>
                        <a:t>Söderköping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800" u="none" strike="noStrike" dirty="0">
                          <a:effectLst/>
                        </a:rPr>
                        <a:t>Motala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2 026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800" u="none" strike="noStrike" dirty="0">
                          <a:effectLst/>
                        </a:rPr>
                        <a:t>Vadstena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800" u="none" strike="noStrike" dirty="0">
                          <a:effectLst/>
                        </a:rPr>
                        <a:t>Mjölby</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17532524"/>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467 510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5 451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21 769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9 996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164 684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28 051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43 687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5 700</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143 599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-91</a:t>
                      </a:r>
                    </a:p>
                  </a:txBody>
                  <a:tcPr marL="0" marR="0" marT="0"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14 624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7 429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7 746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3 720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5 319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4806950"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4142912486"/>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61</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-35</a:t>
                      </a:r>
                    </a:p>
                  </a:txBody>
                  <a:tcPr marL="0" marR="0" marT="0"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54</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-30</a:t>
                      </a:r>
                    </a:p>
                  </a:txBody>
                  <a:tcPr marL="0" marR="0" marT="0"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5"/>
            <a:ext cx="537155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6" y="394827"/>
            <a:ext cx="5296792" cy="1113955"/>
          </a:xfrm>
        </p:spPr>
        <p:txBody>
          <a:bodyPr/>
          <a:lstStyle/>
          <a:p>
            <a:r>
              <a:rPr lang="sv-SE" dirty="0">
                <a:solidFill>
                  <a:schemeClr val="bg1"/>
                </a:solidFill>
              </a:rPr>
              <a:t>Stockholm </a:t>
            </a:r>
            <a:r>
              <a:rPr lang="sv-SE" sz="2800" dirty="0">
                <a:solidFill>
                  <a:schemeClr val="bg1"/>
                </a:solidFill>
              </a:rPr>
              <a:t>Business</a:t>
            </a:r>
            <a:r>
              <a:rPr lang="sv-SE" dirty="0">
                <a:solidFill>
                  <a:schemeClr val="bg1"/>
                </a:solidFill>
              </a:rPr>
              <a:t>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28696" y="0"/>
            <a:ext cx="5702797"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2423</TotalTime>
  <Words>3294</Words>
  <Application>Microsoft Office PowerPoint</Application>
  <PresentationFormat>Bredbild</PresentationFormat>
  <Paragraphs>1339</Paragraphs>
  <Slides>23</Slides>
  <Notes>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23</vt:i4>
      </vt:variant>
    </vt:vector>
  </HeadingPairs>
  <TitlesOfParts>
    <vt:vector size="32" baseType="lpstr">
      <vt:lpstr>Arial</vt:lpstr>
      <vt:lpstr>Calibri</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Tecken på stabilisering,  men vikande sysselsättning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533</cp:revision>
  <cp:lastPrinted>2021-03-19T14:26:58Z</cp:lastPrinted>
  <dcterms:created xsi:type="dcterms:W3CDTF">2019-04-29T08:02:07Z</dcterms:created>
  <dcterms:modified xsi:type="dcterms:W3CDTF">2021-07-01T06:49:21Z</dcterms:modified>
</cp:coreProperties>
</file>