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98" autoAdjust="0"/>
    <p:restoredTop sz="94660"/>
  </p:normalViewPr>
  <p:slideViewPr>
    <p:cSldViewPr snapToGrid="0">
      <p:cViewPr varScale="1">
        <p:scale>
          <a:sx n="66" d="100"/>
          <a:sy n="66" d="100"/>
        </p:scale>
        <p:origin x="582"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Grafdata'!$C$48:$AQ$48</c:f>
              <c:numCache>
                <c:formatCode>General</c:formatCode>
                <c:ptCount val="41"/>
                <c:pt idx="0">
                  <c:v>100</c:v>
                </c:pt>
                <c:pt idx="1">
                  <c:v>98.286491583279243</c:v>
                </c:pt>
                <c:pt idx="2">
                  <c:v>105.10823226820786</c:v>
                </c:pt>
                <c:pt idx="3">
                  <c:v>105.37778726163093</c:v>
                </c:pt>
                <c:pt idx="4">
                  <c:v>104.36298877636163</c:v>
                </c:pt>
                <c:pt idx="5">
                  <c:v>101.60129738957376</c:v>
                </c:pt>
                <c:pt idx="6">
                  <c:v>107.84732650640774</c:v>
                </c:pt>
                <c:pt idx="7">
                  <c:v>108.41055513526652</c:v>
                </c:pt>
                <c:pt idx="8">
                  <c:v>107.69325201835778</c:v>
                </c:pt>
                <c:pt idx="9">
                  <c:v>105.06842999180557</c:v>
                </c:pt>
                <c:pt idx="10">
                  <c:v>113.13054880127177</c:v>
                </c:pt>
                <c:pt idx="11">
                  <c:v>113.04514581759096</c:v>
                </c:pt>
                <c:pt idx="12">
                  <c:v>110.59632793370079</c:v>
                </c:pt>
                <c:pt idx="13">
                  <c:v>110.3881332927791</c:v>
                </c:pt>
                <c:pt idx="14">
                  <c:v>117.61952114672826</c:v>
                </c:pt>
                <c:pt idx="15">
                  <c:v>117.78811399924844</c:v>
                </c:pt>
                <c:pt idx="16">
                  <c:v>116.51607362451215</c:v>
                </c:pt>
                <c:pt idx="17">
                  <c:v>115.78958371104926</c:v>
                </c:pt>
                <c:pt idx="18">
                  <c:v>123.7326482382916</c:v>
                </c:pt>
                <c:pt idx="19">
                  <c:v>124.05559634015259</c:v>
                </c:pt>
                <c:pt idx="20">
                  <c:v>123.45924876478911</c:v>
                </c:pt>
                <c:pt idx="21">
                  <c:v>121.06357511847061</c:v>
                </c:pt>
                <c:pt idx="22">
                  <c:v>129.12048556253217</c:v>
                </c:pt>
                <c:pt idx="23">
                  <c:v>129.49904309176421</c:v>
                </c:pt>
                <c:pt idx="24">
                  <c:v>128.62851851843058</c:v>
                </c:pt>
                <c:pt idx="25">
                  <c:v>126.93948898366905</c:v>
                </c:pt>
                <c:pt idx="26">
                  <c:v>135.36697392969859</c:v>
                </c:pt>
                <c:pt idx="27">
                  <c:v>134.29137346934075</c:v>
                </c:pt>
                <c:pt idx="28">
                  <c:v>133.60641079670978</c:v>
                </c:pt>
                <c:pt idx="29">
                  <c:v>131.67601611717967</c:v>
                </c:pt>
                <c:pt idx="30">
                  <c:v>141.88251460614254</c:v>
                </c:pt>
                <c:pt idx="31">
                  <c:v>140.23980508463561</c:v>
                </c:pt>
                <c:pt idx="32">
                  <c:v>138.09523432518964</c:v>
                </c:pt>
                <c:pt idx="33">
                  <c:v>137.5057786199483</c:v>
                </c:pt>
                <c:pt idx="34">
                  <c:v>141.21047429194809</c:v>
                </c:pt>
                <c:pt idx="35">
                  <c:v>141.43774750569048</c:v>
                </c:pt>
                <c:pt idx="36">
                  <c:v>140.14074413998952</c:v>
                </c:pt>
                <c:pt idx="37">
                  <c:v>141.23456949327669</c:v>
                </c:pt>
                <c:pt idx="38">
                  <c:v>151.3950714155161</c:v>
                </c:pt>
                <c:pt idx="39">
                  <c:v>150.67648087088631</c:v>
                </c:pt>
                <c:pt idx="40">
                  <c:v>148.24999695137976</c:v>
                </c:pt>
              </c:numCache>
            </c:numRef>
          </c:val>
          <c:smooth val="0"/>
          <c:extLst>
            <c:ext xmlns:c16="http://schemas.microsoft.com/office/drawing/2014/chart" uri="{C3380CC4-5D6E-409C-BE32-E72D297353CC}">
              <c16:uniqueId val="{00000000-B422-43C5-BF1F-76409E9F3E61}"/>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Grafdata'!$C$49:$AQ$49</c:f>
              <c:numCache>
                <c:formatCode>General</c:formatCode>
                <c:ptCount val="41"/>
                <c:pt idx="0">
                  <c:v>100</c:v>
                </c:pt>
                <c:pt idx="1">
                  <c:v>98.245468131991757</c:v>
                </c:pt>
                <c:pt idx="2">
                  <c:v>104.97405444764149</c:v>
                </c:pt>
                <c:pt idx="3">
                  <c:v>104.8749131781438</c:v>
                </c:pt>
                <c:pt idx="4">
                  <c:v>103.71123735953861</c:v>
                </c:pt>
                <c:pt idx="5">
                  <c:v>100.78835046717197</c:v>
                </c:pt>
                <c:pt idx="6">
                  <c:v>106.75617598414101</c:v>
                </c:pt>
                <c:pt idx="7">
                  <c:v>106.90472553840019</c:v>
                </c:pt>
                <c:pt idx="8">
                  <c:v>106.02736249523484</c:v>
                </c:pt>
                <c:pt idx="9">
                  <c:v>103.20860412201537</c:v>
                </c:pt>
                <c:pt idx="10">
                  <c:v>110.94018309160946</c:v>
                </c:pt>
                <c:pt idx="11">
                  <c:v>110.44639210847706</c:v>
                </c:pt>
                <c:pt idx="12">
                  <c:v>107.8370795716404</c:v>
                </c:pt>
                <c:pt idx="13">
                  <c:v>107.50398644312479</c:v>
                </c:pt>
                <c:pt idx="14">
                  <c:v>114.35629145088114</c:v>
                </c:pt>
                <c:pt idx="15">
                  <c:v>114.09483706056464</c:v>
                </c:pt>
                <c:pt idx="16">
                  <c:v>112.70262921298155</c:v>
                </c:pt>
                <c:pt idx="17">
                  <c:v>111.74866688810258</c:v>
                </c:pt>
                <c:pt idx="18">
                  <c:v>119.12622243809311</c:v>
                </c:pt>
                <c:pt idx="19">
                  <c:v>118.72096747068186</c:v>
                </c:pt>
                <c:pt idx="20">
                  <c:v>117.71645007527339</c:v>
                </c:pt>
                <c:pt idx="21">
                  <c:v>115.05277966338927</c:v>
                </c:pt>
                <c:pt idx="22">
                  <c:v>122.51762203503041</c:v>
                </c:pt>
                <c:pt idx="23">
                  <c:v>122.27313547427941</c:v>
                </c:pt>
                <c:pt idx="24">
                  <c:v>121.2000511924311</c:v>
                </c:pt>
                <c:pt idx="25">
                  <c:v>119.43782650580627</c:v>
                </c:pt>
                <c:pt idx="26">
                  <c:v>127.19320778230997</c:v>
                </c:pt>
                <c:pt idx="27">
                  <c:v>125.71834886083177</c:v>
                </c:pt>
                <c:pt idx="28">
                  <c:v>124.77579012700137</c:v>
                </c:pt>
                <c:pt idx="29">
                  <c:v>122.76128164928174</c:v>
                </c:pt>
                <c:pt idx="30">
                  <c:v>132.10021875701764</c:v>
                </c:pt>
                <c:pt idx="31">
                  <c:v>130.04720545896365</c:v>
                </c:pt>
                <c:pt idx="32">
                  <c:v>127.88408712602957</c:v>
                </c:pt>
                <c:pt idx="33">
                  <c:v>127.26248790952275</c:v>
                </c:pt>
                <c:pt idx="34">
                  <c:v>130.782182339169</c:v>
                </c:pt>
                <c:pt idx="35">
                  <c:v>130.53078497097061</c:v>
                </c:pt>
                <c:pt idx="36">
                  <c:v>129.31635823457162</c:v>
                </c:pt>
                <c:pt idx="37">
                  <c:v>130.2275716975343</c:v>
                </c:pt>
                <c:pt idx="38">
                  <c:v>139.51982489202641</c:v>
                </c:pt>
                <c:pt idx="39">
                  <c:v>138.46065821106339</c:v>
                </c:pt>
                <c:pt idx="40">
                  <c:v>136.05774580547757</c:v>
                </c:pt>
              </c:numCache>
            </c:numRef>
          </c:val>
          <c:smooth val="0"/>
          <c:extLst>
            <c:ext xmlns:c16="http://schemas.microsoft.com/office/drawing/2014/chart" uri="{C3380CC4-5D6E-409C-BE32-E72D297353CC}">
              <c16:uniqueId val="{00000001-B422-43C5-BF1F-76409E9F3E61}"/>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Grafdata'!$C$50:$AQ$50</c:f>
              <c:numCache>
                <c:formatCode>General</c:formatCode>
                <c:ptCount val="41"/>
                <c:pt idx="0">
                  <c:v>100</c:v>
                </c:pt>
                <c:pt idx="1">
                  <c:v>98.631183688030234</c:v>
                </c:pt>
                <c:pt idx="2">
                  <c:v>105.10823226820786</c:v>
                </c:pt>
                <c:pt idx="3">
                  <c:v>102.91160794005204</c:v>
                </c:pt>
                <c:pt idx="4">
                  <c:v>103.74147221789197</c:v>
                </c:pt>
                <c:pt idx="5">
                  <c:v>101.70284791170226</c:v>
                </c:pt>
                <c:pt idx="6">
                  <c:v>105.89127205506601</c:v>
                </c:pt>
                <c:pt idx="7">
                  <c:v>103.79844260800135</c:v>
                </c:pt>
                <c:pt idx="8">
                  <c:v>106.05190943597376</c:v>
                </c:pt>
                <c:pt idx="9">
                  <c:v>104.70252003661022</c:v>
                </c:pt>
                <c:pt idx="10">
                  <c:v>108.94254290814776</c:v>
                </c:pt>
                <c:pt idx="11">
                  <c:v>104.73146488095962</c:v>
                </c:pt>
                <c:pt idx="12">
                  <c:v>107.27576021850008</c:v>
                </c:pt>
                <c:pt idx="13">
                  <c:v>108.33289122265384</c:v>
                </c:pt>
                <c:pt idx="14">
                  <c:v>112.40071605767972</c:v>
                </c:pt>
                <c:pt idx="15">
                  <c:v>109.58178928959342</c:v>
                </c:pt>
                <c:pt idx="16">
                  <c:v>111.08124486906131</c:v>
                </c:pt>
                <c:pt idx="17">
                  <c:v>110.3361256770845</c:v>
                </c:pt>
                <c:pt idx="18">
                  <c:v>114.7922623535424</c:v>
                </c:pt>
                <c:pt idx="19">
                  <c:v>114.6669863725545</c:v>
                </c:pt>
                <c:pt idx="20">
                  <c:v>116.15259524465598</c:v>
                </c:pt>
                <c:pt idx="21">
                  <c:v>114.22060337366773</c:v>
                </c:pt>
                <c:pt idx="22">
                  <c:v>120.23632384088887</c:v>
                </c:pt>
                <c:pt idx="23">
                  <c:v>116.73563605436712</c:v>
                </c:pt>
                <c:pt idx="24">
                  <c:v>118.83898643561643</c:v>
                </c:pt>
                <c:pt idx="25">
                  <c:v>119.42686539891454</c:v>
                </c:pt>
                <c:pt idx="26">
                  <c:v>124.37616916568177</c:v>
                </c:pt>
                <c:pt idx="27">
                  <c:v>115.34546357593888</c:v>
                </c:pt>
                <c:pt idx="28">
                  <c:v>119.20429435448092</c:v>
                </c:pt>
                <c:pt idx="29">
                  <c:v>119.12694683049273</c:v>
                </c:pt>
                <c:pt idx="30">
                  <c:v>125.97104466139341</c:v>
                </c:pt>
                <c:pt idx="31">
                  <c:v>120.24842876049877</c:v>
                </c:pt>
                <c:pt idx="32">
                  <c:v>119.6905038309627</c:v>
                </c:pt>
                <c:pt idx="33">
                  <c:v>123.73049172316102</c:v>
                </c:pt>
                <c:pt idx="34">
                  <c:v>127.06405211445285</c:v>
                </c:pt>
                <c:pt idx="35">
                  <c:v>123.92817508919424</c:v>
                </c:pt>
                <c:pt idx="36">
                  <c:v>126.1581620280445</c:v>
                </c:pt>
                <c:pt idx="37">
                  <c:v>133.88208362282688</c:v>
                </c:pt>
                <c:pt idx="38">
                  <c:v>133.76459110951862</c:v>
                </c:pt>
                <c:pt idx="39">
                  <c:v>130.1444550169837</c:v>
                </c:pt>
                <c:pt idx="40">
                  <c:v>133.39835754430084</c:v>
                </c:pt>
              </c:numCache>
            </c:numRef>
          </c:val>
          <c:smooth val="0"/>
          <c:extLst>
            <c:ext xmlns:c16="http://schemas.microsoft.com/office/drawing/2014/chart" uri="{C3380CC4-5D6E-409C-BE32-E72D297353CC}">
              <c16:uniqueId val="{00000002-B422-43C5-BF1F-76409E9F3E6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Grafdata!$C$41:$AQ$41</c:f>
              <c:numCache>
                <c:formatCode>General</c:formatCode>
                <c:ptCount val="41"/>
                <c:pt idx="0">
                  <c:v>100</c:v>
                </c:pt>
                <c:pt idx="1">
                  <c:v>97.535505217653395</c:v>
                </c:pt>
                <c:pt idx="2">
                  <c:v>105.88285018689665</c:v>
                </c:pt>
                <c:pt idx="3">
                  <c:v>105.02677399023617</c:v>
                </c:pt>
                <c:pt idx="4">
                  <c:v>103.56748424015073</c:v>
                </c:pt>
                <c:pt idx="5">
                  <c:v>100.64862206976281</c:v>
                </c:pt>
                <c:pt idx="6">
                  <c:v>108.00705875947961</c:v>
                </c:pt>
                <c:pt idx="7">
                  <c:v>107.02151763929251</c:v>
                </c:pt>
                <c:pt idx="8">
                  <c:v>107.21882891496763</c:v>
                </c:pt>
                <c:pt idx="9">
                  <c:v>103.38001045758452</c:v>
                </c:pt>
                <c:pt idx="10">
                  <c:v>112.83164274727305</c:v>
                </c:pt>
                <c:pt idx="11">
                  <c:v>111.20823849234253</c:v>
                </c:pt>
                <c:pt idx="12">
                  <c:v>109.4557521797031</c:v>
                </c:pt>
                <c:pt idx="13">
                  <c:v>108.61134908280869</c:v>
                </c:pt>
                <c:pt idx="14">
                  <c:v>116.75643740601195</c:v>
                </c:pt>
                <c:pt idx="15">
                  <c:v>115.63645888039856</c:v>
                </c:pt>
                <c:pt idx="16">
                  <c:v>115.26626379770954</c:v>
                </c:pt>
                <c:pt idx="17">
                  <c:v>113.44796678569612</c:v>
                </c:pt>
                <c:pt idx="18">
                  <c:v>122.49469576255352</c:v>
                </c:pt>
                <c:pt idx="19">
                  <c:v>120.99176922794472</c:v>
                </c:pt>
                <c:pt idx="20">
                  <c:v>121.35325032027158</c:v>
                </c:pt>
                <c:pt idx="21">
                  <c:v>118.04371068460333</c:v>
                </c:pt>
                <c:pt idx="22">
                  <c:v>126.70459972713866</c:v>
                </c:pt>
                <c:pt idx="23">
                  <c:v>125.50893635876366</c:v>
                </c:pt>
                <c:pt idx="24">
                  <c:v>125.97607532227916</c:v>
                </c:pt>
                <c:pt idx="25">
                  <c:v>123.66379001949655</c:v>
                </c:pt>
                <c:pt idx="26">
                  <c:v>132.98474224131823</c:v>
                </c:pt>
                <c:pt idx="27">
                  <c:v>130.55738128205022</c:v>
                </c:pt>
                <c:pt idx="28">
                  <c:v>130.72936313685187</c:v>
                </c:pt>
                <c:pt idx="29">
                  <c:v>128.38608434304265</c:v>
                </c:pt>
                <c:pt idx="30">
                  <c:v>139.99183392063736</c:v>
                </c:pt>
                <c:pt idx="31">
                  <c:v>138.31448467605796</c:v>
                </c:pt>
                <c:pt idx="32">
                  <c:v>136.94841438285405</c:v>
                </c:pt>
                <c:pt idx="33">
                  <c:v>135.95392518845492</c:v>
                </c:pt>
                <c:pt idx="34">
                  <c:v>139.80031497206332</c:v>
                </c:pt>
                <c:pt idx="35">
                  <c:v>139.0323991759312</c:v>
                </c:pt>
                <c:pt idx="36">
                  <c:v>137.32191844919456</c:v>
                </c:pt>
                <c:pt idx="37">
                  <c:v>137.90285530589514</c:v>
                </c:pt>
                <c:pt idx="38">
                  <c:v>150.72086297801488</c:v>
                </c:pt>
                <c:pt idx="39">
                  <c:v>148.455276171039</c:v>
                </c:pt>
                <c:pt idx="40">
                  <c:v>147.57281983137702</c:v>
                </c:pt>
              </c:numCache>
            </c:numRef>
          </c:val>
          <c:smooth val="0"/>
          <c:extLst>
            <c:ext xmlns:c16="http://schemas.microsoft.com/office/drawing/2014/chart" uri="{C3380CC4-5D6E-409C-BE32-E72D297353CC}">
              <c16:uniqueId val="{00000000-987E-4471-8807-50B05E1D2B4E}"/>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Grafdata!$C$42:$AQ$42</c:f>
              <c:numCache>
                <c:formatCode>General</c:formatCode>
                <c:ptCount val="41"/>
                <c:pt idx="0">
                  <c:v>100</c:v>
                </c:pt>
                <c:pt idx="1">
                  <c:v>98.751029377922023</c:v>
                </c:pt>
                <c:pt idx="2">
                  <c:v>107.5267552250817</c:v>
                </c:pt>
                <c:pt idx="3">
                  <c:v>103.87964671204199</c:v>
                </c:pt>
                <c:pt idx="4">
                  <c:v>100.71413989045216</c:v>
                </c:pt>
                <c:pt idx="5">
                  <c:v>100.03943126669735</c:v>
                </c:pt>
                <c:pt idx="6">
                  <c:v>105.95338308255404</c:v>
                </c:pt>
                <c:pt idx="7">
                  <c:v>101.69089388542049</c:v>
                </c:pt>
                <c:pt idx="8">
                  <c:v>101.738050096338</c:v>
                </c:pt>
                <c:pt idx="9">
                  <c:v>97.659917403994811</c:v>
                </c:pt>
                <c:pt idx="10">
                  <c:v>110.72551186360428</c:v>
                </c:pt>
                <c:pt idx="11">
                  <c:v>103.69082528124395</c:v>
                </c:pt>
                <c:pt idx="12">
                  <c:v>101.96877045987675</c:v>
                </c:pt>
                <c:pt idx="13">
                  <c:v>104.30184616857932</c:v>
                </c:pt>
                <c:pt idx="14">
                  <c:v>113.00102405514198</c:v>
                </c:pt>
                <c:pt idx="15">
                  <c:v>106.84925369370794</c:v>
                </c:pt>
                <c:pt idx="16">
                  <c:v>105.02689682409822</c:v>
                </c:pt>
                <c:pt idx="17">
                  <c:v>105.46543745106605</c:v>
                </c:pt>
                <c:pt idx="18">
                  <c:v>114.33914193132838</c:v>
                </c:pt>
                <c:pt idx="19">
                  <c:v>109.10418665524752</c:v>
                </c:pt>
                <c:pt idx="20">
                  <c:v>111.07861830235645</c:v>
                </c:pt>
                <c:pt idx="21">
                  <c:v>110.20047834924307</c:v>
                </c:pt>
                <c:pt idx="22">
                  <c:v>112.66346046362315</c:v>
                </c:pt>
                <c:pt idx="23">
                  <c:v>106.55250057849719</c:v>
                </c:pt>
                <c:pt idx="24">
                  <c:v>107.53499106743493</c:v>
                </c:pt>
                <c:pt idx="25">
                  <c:v>109.03240334669287</c:v>
                </c:pt>
                <c:pt idx="26">
                  <c:v>120.48023677967805</c:v>
                </c:pt>
                <c:pt idx="27">
                  <c:v>112.36034895391825</c:v>
                </c:pt>
                <c:pt idx="28">
                  <c:v>111.98391292520296</c:v>
                </c:pt>
                <c:pt idx="29">
                  <c:v>112.98686123323365</c:v>
                </c:pt>
                <c:pt idx="30">
                  <c:v>127.28535273138478</c:v>
                </c:pt>
                <c:pt idx="31">
                  <c:v>119.45115556555182</c:v>
                </c:pt>
                <c:pt idx="32">
                  <c:v>117.89431158778351</c:v>
                </c:pt>
                <c:pt idx="33">
                  <c:v>119.53013771528038</c:v>
                </c:pt>
                <c:pt idx="34">
                  <c:v>124.68373512289672</c:v>
                </c:pt>
                <c:pt idx="35">
                  <c:v>116.66847654619748</c:v>
                </c:pt>
                <c:pt idx="36">
                  <c:v>118.3349643599071</c:v>
                </c:pt>
                <c:pt idx="37">
                  <c:v>121.83233717230058</c:v>
                </c:pt>
                <c:pt idx="38">
                  <c:v>135.51852949366943</c:v>
                </c:pt>
                <c:pt idx="39">
                  <c:v>124.1535041711542</c:v>
                </c:pt>
                <c:pt idx="40">
                  <c:v>123.05477597139868</c:v>
                </c:pt>
              </c:numCache>
            </c:numRef>
          </c:val>
          <c:smooth val="0"/>
          <c:extLst>
            <c:ext xmlns:c16="http://schemas.microsoft.com/office/drawing/2014/chart" uri="{C3380CC4-5D6E-409C-BE32-E72D297353CC}">
              <c16:uniqueId val="{00000001-987E-4471-8807-50B05E1D2B4E}"/>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Grafdata!$C$43:$AQ$43</c:f>
              <c:numCache>
                <c:formatCode>General</c:formatCode>
                <c:ptCount val="41"/>
                <c:pt idx="0">
                  <c:v>100</c:v>
                </c:pt>
                <c:pt idx="1">
                  <c:v>98.30197774159906</c:v>
                </c:pt>
                <c:pt idx="2">
                  <c:v>105.73521380372631</c:v>
                </c:pt>
                <c:pt idx="3">
                  <c:v>106.7459070012312</c:v>
                </c:pt>
                <c:pt idx="4">
                  <c:v>105.4831032730613</c:v>
                </c:pt>
                <c:pt idx="5">
                  <c:v>102.80154322736968</c:v>
                </c:pt>
                <c:pt idx="6">
                  <c:v>109.89905373515789</c:v>
                </c:pt>
                <c:pt idx="7">
                  <c:v>110.8338984321858</c:v>
                </c:pt>
                <c:pt idx="8">
                  <c:v>110.4295047181574</c:v>
                </c:pt>
                <c:pt idx="9">
                  <c:v>108.24908562504365</c:v>
                </c:pt>
                <c:pt idx="10">
                  <c:v>114.89582451982074</c:v>
                </c:pt>
                <c:pt idx="11">
                  <c:v>116.29348889251187</c:v>
                </c:pt>
                <c:pt idx="12">
                  <c:v>113.53031954413224</c:v>
                </c:pt>
                <c:pt idx="13">
                  <c:v>112.7262038663356</c:v>
                </c:pt>
                <c:pt idx="14">
                  <c:v>119.08858306343605</c:v>
                </c:pt>
                <c:pt idx="15">
                  <c:v>121.19219120958292</c:v>
                </c:pt>
                <c:pt idx="16">
                  <c:v>120.46848030644364</c:v>
                </c:pt>
                <c:pt idx="17">
                  <c:v>118.8264546722438</c:v>
                </c:pt>
                <c:pt idx="18">
                  <c:v>126.58005811009369</c:v>
                </c:pt>
                <c:pt idx="19">
                  <c:v>127.24831561132984</c:v>
                </c:pt>
                <c:pt idx="20">
                  <c:v>125.78892560795877</c:v>
                </c:pt>
                <c:pt idx="21">
                  <c:v>123.01775173211465</c:v>
                </c:pt>
                <c:pt idx="22">
                  <c:v>133.46020576531637</c:v>
                </c:pt>
                <c:pt idx="23">
                  <c:v>134.9378336746968</c:v>
                </c:pt>
                <c:pt idx="24">
                  <c:v>134.39846805733291</c:v>
                </c:pt>
                <c:pt idx="25">
                  <c:v>131.8244247639276</c:v>
                </c:pt>
                <c:pt idx="26">
                  <c:v>138.30954096459919</c:v>
                </c:pt>
                <c:pt idx="27">
                  <c:v>138.97010715345672</c:v>
                </c:pt>
                <c:pt idx="28">
                  <c:v>138.49641905955554</c:v>
                </c:pt>
                <c:pt idx="29">
                  <c:v>136.29642219492621</c:v>
                </c:pt>
                <c:pt idx="30">
                  <c:v>145.17105378338101</c:v>
                </c:pt>
                <c:pt idx="31">
                  <c:v>147.27538255696248</c:v>
                </c:pt>
                <c:pt idx="32">
                  <c:v>144.89567644130358</c:v>
                </c:pt>
                <c:pt idx="33">
                  <c:v>144.38565537994182</c:v>
                </c:pt>
                <c:pt idx="34">
                  <c:v>146.02697904066997</c:v>
                </c:pt>
                <c:pt idx="35">
                  <c:v>150.29074524140336</c:v>
                </c:pt>
                <c:pt idx="36">
                  <c:v>145.79664324937352</c:v>
                </c:pt>
                <c:pt idx="37">
                  <c:v>146.67652211989008</c:v>
                </c:pt>
                <c:pt idx="38">
                  <c:v>157.83406514559189</c:v>
                </c:pt>
                <c:pt idx="39">
                  <c:v>160.57228733848285</c:v>
                </c:pt>
                <c:pt idx="40">
                  <c:v>159.09777035364129</c:v>
                </c:pt>
              </c:numCache>
            </c:numRef>
          </c:val>
          <c:smooth val="0"/>
          <c:extLst>
            <c:ext xmlns:c16="http://schemas.microsoft.com/office/drawing/2014/chart" uri="{C3380CC4-5D6E-409C-BE32-E72D297353CC}">
              <c16:uniqueId val="{00000002-987E-4471-8807-50B05E1D2B4E}"/>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Grafdata!$C$44:$AQ$44</c:f>
              <c:numCache>
                <c:formatCode>General</c:formatCode>
                <c:ptCount val="41"/>
                <c:pt idx="0">
                  <c:v>100</c:v>
                </c:pt>
                <c:pt idx="1">
                  <c:v>90.424356718891318</c:v>
                </c:pt>
                <c:pt idx="2">
                  <c:v>102.20283243478238</c:v>
                </c:pt>
                <c:pt idx="3">
                  <c:v>99.492168948485073</c:v>
                </c:pt>
                <c:pt idx="4">
                  <c:v>101.63553163989654</c:v>
                </c:pt>
                <c:pt idx="5">
                  <c:v>91.492745920002619</c:v>
                </c:pt>
                <c:pt idx="6">
                  <c:v>104.04336155231861</c:v>
                </c:pt>
                <c:pt idx="7">
                  <c:v>102.24097445197445</c:v>
                </c:pt>
                <c:pt idx="8">
                  <c:v>105.85874090892196</c:v>
                </c:pt>
                <c:pt idx="9">
                  <c:v>94.348842022775969</c:v>
                </c:pt>
                <c:pt idx="10">
                  <c:v>108.14571291917716</c:v>
                </c:pt>
                <c:pt idx="11">
                  <c:v>105.92597078241393</c:v>
                </c:pt>
                <c:pt idx="12">
                  <c:v>109.15882458045553</c:v>
                </c:pt>
                <c:pt idx="13">
                  <c:v>99.568683540189909</c:v>
                </c:pt>
                <c:pt idx="14">
                  <c:v>115.16170982342661</c:v>
                </c:pt>
                <c:pt idx="15">
                  <c:v>111.4096562217793</c:v>
                </c:pt>
                <c:pt idx="16">
                  <c:v>116.71649001517287</c:v>
                </c:pt>
                <c:pt idx="17">
                  <c:v>107.94614794614495</c:v>
                </c:pt>
                <c:pt idx="18">
                  <c:v>123.94133415413741</c:v>
                </c:pt>
                <c:pt idx="19">
                  <c:v>121.58780043432017</c:v>
                </c:pt>
                <c:pt idx="20">
                  <c:v>126.74143387680529</c:v>
                </c:pt>
                <c:pt idx="21">
                  <c:v>114.1950803712201</c:v>
                </c:pt>
                <c:pt idx="22">
                  <c:v>130.58912620184623</c:v>
                </c:pt>
                <c:pt idx="23">
                  <c:v>129.20711357431773</c:v>
                </c:pt>
                <c:pt idx="24">
                  <c:v>133.33476799434155</c:v>
                </c:pt>
                <c:pt idx="25">
                  <c:v>122.09114194648961</c:v>
                </c:pt>
                <c:pt idx="26">
                  <c:v>139.91099930121607</c:v>
                </c:pt>
                <c:pt idx="27">
                  <c:v>137.3083216256947</c:v>
                </c:pt>
                <c:pt idx="28">
                  <c:v>142.19204919047448</c:v>
                </c:pt>
                <c:pt idx="29">
                  <c:v>130.13467504284213</c:v>
                </c:pt>
                <c:pt idx="30">
                  <c:v>148.19455696663977</c:v>
                </c:pt>
                <c:pt idx="31">
                  <c:v>144.10867674856141</c:v>
                </c:pt>
                <c:pt idx="32">
                  <c:v>148.3375374332058</c:v>
                </c:pt>
                <c:pt idx="33">
                  <c:v>137.84160217217112</c:v>
                </c:pt>
                <c:pt idx="34">
                  <c:v>149.22844229624724</c:v>
                </c:pt>
                <c:pt idx="35">
                  <c:v>142.72065168645017</c:v>
                </c:pt>
                <c:pt idx="36">
                  <c:v>145.88599899533062</c:v>
                </c:pt>
                <c:pt idx="37">
                  <c:v>137.12631003909385</c:v>
                </c:pt>
                <c:pt idx="38">
                  <c:v>155.93481664391609</c:v>
                </c:pt>
                <c:pt idx="39">
                  <c:v>153.0491003397463</c:v>
                </c:pt>
                <c:pt idx="40">
                  <c:v>155.71652415853166</c:v>
                </c:pt>
              </c:numCache>
            </c:numRef>
          </c:val>
          <c:smooth val="0"/>
          <c:extLst>
            <c:ext xmlns:c16="http://schemas.microsoft.com/office/drawing/2014/chart" uri="{C3380CC4-5D6E-409C-BE32-E72D297353CC}">
              <c16:uniqueId val="{00000003-987E-4471-8807-50B05E1D2B4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Grafdata!$B$25:$AP$25</c:f>
              <c:numCache>
                <c:formatCode>General</c:formatCode>
                <c:ptCount val="41"/>
                <c:pt idx="0">
                  <c:v>557.5</c:v>
                </c:pt>
                <c:pt idx="1">
                  <c:v>519.5</c:v>
                </c:pt>
                <c:pt idx="2">
                  <c:v>515</c:v>
                </c:pt>
                <c:pt idx="3">
                  <c:v>525.25</c:v>
                </c:pt>
                <c:pt idx="4">
                  <c:v>515.25</c:v>
                </c:pt>
                <c:pt idx="5">
                  <c:v>499.5</c:v>
                </c:pt>
                <c:pt idx="6">
                  <c:v>488.75</c:v>
                </c:pt>
                <c:pt idx="7">
                  <c:v>472</c:v>
                </c:pt>
                <c:pt idx="8">
                  <c:v>475.25</c:v>
                </c:pt>
                <c:pt idx="9">
                  <c:v>483.75</c:v>
                </c:pt>
                <c:pt idx="10">
                  <c:v>491.25</c:v>
                </c:pt>
                <c:pt idx="11">
                  <c:v>510.25</c:v>
                </c:pt>
                <c:pt idx="12">
                  <c:v>526.5</c:v>
                </c:pt>
                <c:pt idx="13">
                  <c:v>530.25</c:v>
                </c:pt>
                <c:pt idx="14">
                  <c:v>525.25</c:v>
                </c:pt>
                <c:pt idx="15">
                  <c:v>515.75</c:v>
                </c:pt>
                <c:pt idx="16">
                  <c:v>538.5</c:v>
                </c:pt>
                <c:pt idx="17">
                  <c:v>540.25</c:v>
                </c:pt>
                <c:pt idx="18">
                  <c:v>551.75</c:v>
                </c:pt>
                <c:pt idx="19">
                  <c:v>561.25</c:v>
                </c:pt>
                <c:pt idx="20">
                  <c:v>561.75</c:v>
                </c:pt>
                <c:pt idx="21">
                  <c:v>576.5</c:v>
                </c:pt>
                <c:pt idx="22">
                  <c:v>568.5</c:v>
                </c:pt>
                <c:pt idx="23">
                  <c:v>567.75</c:v>
                </c:pt>
                <c:pt idx="24">
                  <c:v>560.5</c:v>
                </c:pt>
                <c:pt idx="25">
                  <c:v>542.25</c:v>
                </c:pt>
                <c:pt idx="26">
                  <c:v>540.25</c:v>
                </c:pt>
                <c:pt idx="27">
                  <c:v>537.25</c:v>
                </c:pt>
                <c:pt idx="28">
                  <c:v>531</c:v>
                </c:pt>
                <c:pt idx="29">
                  <c:v>545</c:v>
                </c:pt>
                <c:pt idx="30">
                  <c:v>541.75</c:v>
                </c:pt>
                <c:pt idx="31">
                  <c:v>549.5</c:v>
                </c:pt>
                <c:pt idx="32">
                  <c:v>538.25</c:v>
                </c:pt>
                <c:pt idx="33">
                  <c:v>549.5</c:v>
                </c:pt>
                <c:pt idx="34">
                  <c:v>551</c:v>
                </c:pt>
                <c:pt idx="35">
                  <c:v>565</c:v>
                </c:pt>
                <c:pt idx="36">
                  <c:v>609.75</c:v>
                </c:pt>
                <c:pt idx="37">
                  <c:v>631</c:v>
                </c:pt>
                <c:pt idx="38">
                  <c:v>653.75</c:v>
                </c:pt>
                <c:pt idx="39">
                  <c:v>661.5</c:v>
                </c:pt>
                <c:pt idx="40">
                  <c:v>662</c:v>
                </c:pt>
              </c:numCache>
            </c:numRef>
          </c:val>
          <c:smooth val="0"/>
          <c:extLst>
            <c:ext xmlns:c16="http://schemas.microsoft.com/office/drawing/2014/chart" uri="{C3380CC4-5D6E-409C-BE32-E72D297353CC}">
              <c16:uniqueId val="{00000000-5F55-4EE0-81C7-47EB573F7626}"/>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Grafdata!$B$26:$AP$26</c:f>
              <c:numCache>
                <c:formatCode>General</c:formatCode>
                <c:ptCount val="41"/>
                <c:pt idx="0">
                  <c:v>232.75</c:v>
                </c:pt>
                <c:pt idx="1">
                  <c:v>200.25</c:v>
                </c:pt>
                <c:pt idx="2">
                  <c:v>200.25</c:v>
                </c:pt>
                <c:pt idx="3">
                  <c:v>206.5</c:v>
                </c:pt>
                <c:pt idx="4">
                  <c:v>201.5</c:v>
                </c:pt>
                <c:pt idx="5">
                  <c:v>197.25</c:v>
                </c:pt>
                <c:pt idx="6">
                  <c:v>191.5</c:v>
                </c:pt>
                <c:pt idx="7">
                  <c:v>184.75</c:v>
                </c:pt>
                <c:pt idx="8">
                  <c:v>190</c:v>
                </c:pt>
                <c:pt idx="9">
                  <c:v>197.5</c:v>
                </c:pt>
                <c:pt idx="10">
                  <c:v>196</c:v>
                </c:pt>
                <c:pt idx="11">
                  <c:v>196.25</c:v>
                </c:pt>
                <c:pt idx="12">
                  <c:v>196.75</c:v>
                </c:pt>
                <c:pt idx="13">
                  <c:v>195</c:v>
                </c:pt>
                <c:pt idx="14">
                  <c:v>192.75</c:v>
                </c:pt>
                <c:pt idx="15">
                  <c:v>193</c:v>
                </c:pt>
                <c:pt idx="16">
                  <c:v>208.75</c:v>
                </c:pt>
                <c:pt idx="17">
                  <c:v>210.5</c:v>
                </c:pt>
                <c:pt idx="18">
                  <c:v>213.5</c:v>
                </c:pt>
                <c:pt idx="19">
                  <c:v>211</c:v>
                </c:pt>
                <c:pt idx="20">
                  <c:v>206</c:v>
                </c:pt>
                <c:pt idx="21">
                  <c:v>217</c:v>
                </c:pt>
                <c:pt idx="22">
                  <c:v>223.25</c:v>
                </c:pt>
                <c:pt idx="23">
                  <c:v>223</c:v>
                </c:pt>
                <c:pt idx="24">
                  <c:v>221.75</c:v>
                </c:pt>
                <c:pt idx="25">
                  <c:v>208.25</c:v>
                </c:pt>
                <c:pt idx="26">
                  <c:v>204.5</c:v>
                </c:pt>
                <c:pt idx="27">
                  <c:v>209.5</c:v>
                </c:pt>
                <c:pt idx="28">
                  <c:v>201.5</c:v>
                </c:pt>
                <c:pt idx="29">
                  <c:v>201</c:v>
                </c:pt>
                <c:pt idx="30">
                  <c:v>198.5</c:v>
                </c:pt>
                <c:pt idx="31">
                  <c:v>203</c:v>
                </c:pt>
                <c:pt idx="32">
                  <c:v>206</c:v>
                </c:pt>
                <c:pt idx="33">
                  <c:v>207.5</c:v>
                </c:pt>
                <c:pt idx="34">
                  <c:v>204.25</c:v>
                </c:pt>
                <c:pt idx="35">
                  <c:v>207.75</c:v>
                </c:pt>
                <c:pt idx="36">
                  <c:v>223.5</c:v>
                </c:pt>
                <c:pt idx="37">
                  <c:v>242.25</c:v>
                </c:pt>
                <c:pt idx="38">
                  <c:v>252.25</c:v>
                </c:pt>
                <c:pt idx="39">
                  <c:v>251.75</c:v>
                </c:pt>
                <c:pt idx="40">
                  <c:v>244.25</c:v>
                </c:pt>
              </c:numCache>
            </c:numRef>
          </c:val>
          <c:smooth val="0"/>
          <c:extLst>
            <c:ext xmlns:c16="http://schemas.microsoft.com/office/drawing/2014/chart" uri="{C3380CC4-5D6E-409C-BE32-E72D297353CC}">
              <c16:uniqueId val="{00000001-5F55-4EE0-81C7-47EB573F7626}"/>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Grafdata!$B$27:$AP$27</c:f>
              <c:numCache>
                <c:formatCode>General</c:formatCode>
                <c:ptCount val="41"/>
                <c:pt idx="0">
                  <c:v>170.5</c:v>
                </c:pt>
                <c:pt idx="1">
                  <c:v>166.75</c:v>
                </c:pt>
                <c:pt idx="2">
                  <c:v>165.25</c:v>
                </c:pt>
                <c:pt idx="3">
                  <c:v>169.75</c:v>
                </c:pt>
                <c:pt idx="4">
                  <c:v>166</c:v>
                </c:pt>
                <c:pt idx="5">
                  <c:v>160.25</c:v>
                </c:pt>
                <c:pt idx="6">
                  <c:v>157</c:v>
                </c:pt>
                <c:pt idx="7">
                  <c:v>150</c:v>
                </c:pt>
                <c:pt idx="8">
                  <c:v>151.5</c:v>
                </c:pt>
                <c:pt idx="9">
                  <c:v>154</c:v>
                </c:pt>
                <c:pt idx="10">
                  <c:v>159.25</c:v>
                </c:pt>
                <c:pt idx="11">
                  <c:v>167.5</c:v>
                </c:pt>
                <c:pt idx="12">
                  <c:v>174</c:v>
                </c:pt>
                <c:pt idx="13">
                  <c:v>175.75</c:v>
                </c:pt>
                <c:pt idx="14">
                  <c:v>173</c:v>
                </c:pt>
                <c:pt idx="15">
                  <c:v>168.5</c:v>
                </c:pt>
                <c:pt idx="16">
                  <c:v>169.5</c:v>
                </c:pt>
                <c:pt idx="17">
                  <c:v>172.75</c:v>
                </c:pt>
                <c:pt idx="18">
                  <c:v>183.75</c:v>
                </c:pt>
                <c:pt idx="19">
                  <c:v>195.75</c:v>
                </c:pt>
                <c:pt idx="20">
                  <c:v>198.5</c:v>
                </c:pt>
                <c:pt idx="21">
                  <c:v>200.5</c:v>
                </c:pt>
                <c:pt idx="22">
                  <c:v>188.75</c:v>
                </c:pt>
                <c:pt idx="23">
                  <c:v>185.75</c:v>
                </c:pt>
                <c:pt idx="24">
                  <c:v>184.75</c:v>
                </c:pt>
                <c:pt idx="25">
                  <c:v>183.75</c:v>
                </c:pt>
                <c:pt idx="26">
                  <c:v>183.75</c:v>
                </c:pt>
                <c:pt idx="27">
                  <c:v>176.5</c:v>
                </c:pt>
                <c:pt idx="28">
                  <c:v>178.75</c:v>
                </c:pt>
                <c:pt idx="29">
                  <c:v>187.25</c:v>
                </c:pt>
                <c:pt idx="30">
                  <c:v>190.25</c:v>
                </c:pt>
                <c:pt idx="31">
                  <c:v>194.75</c:v>
                </c:pt>
                <c:pt idx="32">
                  <c:v>185.25</c:v>
                </c:pt>
                <c:pt idx="33">
                  <c:v>189</c:v>
                </c:pt>
                <c:pt idx="34">
                  <c:v>189.75</c:v>
                </c:pt>
                <c:pt idx="35">
                  <c:v>198.75</c:v>
                </c:pt>
                <c:pt idx="36">
                  <c:v>212.25</c:v>
                </c:pt>
                <c:pt idx="37">
                  <c:v>210.75</c:v>
                </c:pt>
                <c:pt idx="38">
                  <c:v>219.75</c:v>
                </c:pt>
                <c:pt idx="39">
                  <c:v>225.5</c:v>
                </c:pt>
                <c:pt idx="40">
                  <c:v>233.5</c:v>
                </c:pt>
              </c:numCache>
            </c:numRef>
          </c:val>
          <c:smooth val="0"/>
          <c:extLst>
            <c:ext xmlns:c16="http://schemas.microsoft.com/office/drawing/2014/chart" uri="{C3380CC4-5D6E-409C-BE32-E72D297353CC}">
              <c16:uniqueId val="{00000002-5F55-4EE0-81C7-47EB573F762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Grafdata!$B$25:$AO$25</c:f>
              <c:numCache>
                <c:formatCode>General</c:formatCode>
                <c:ptCount val="40"/>
                <c:pt idx="0">
                  <c:v>55.75</c:v>
                </c:pt>
                <c:pt idx="1">
                  <c:v>56.25</c:v>
                </c:pt>
                <c:pt idx="2">
                  <c:v>57.75</c:v>
                </c:pt>
                <c:pt idx="3">
                  <c:v>61.5</c:v>
                </c:pt>
                <c:pt idx="4">
                  <c:v>65.25</c:v>
                </c:pt>
                <c:pt idx="5">
                  <c:v>68.5</c:v>
                </c:pt>
                <c:pt idx="6">
                  <c:v>75.5</c:v>
                </c:pt>
                <c:pt idx="7">
                  <c:v>70.25</c:v>
                </c:pt>
                <c:pt idx="8">
                  <c:v>68.5</c:v>
                </c:pt>
                <c:pt idx="9">
                  <c:v>67</c:v>
                </c:pt>
                <c:pt idx="10">
                  <c:v>55.25</c:v>
                </c:pt>
                <c:pt idx="11">
                  <c:v>58.25</c:v>
                </c:pt>
                <c:pt idx="12">
                  <c:v>62.25</c:v>
                </c:pt>
                <c:pt idx="13">
                  <c:v>57.25</c:v>
                </c:pt>
                <c:pt idx="14">
                  <c:v>60</c:v>
                </c:pt>
                <c:pt idx="15">
                  <c:v>57.75</c:v>
                </c:pt>
                <c:pt idx="16">
                  <c:v>49</c:v>
                </c:pt>
                <c:pt idx="17">
                  <c:v>48.75</c:v>
                </c:pt>
                <c:pt idx="18">
                  <c:v>47</c:v>
                </c:pt>
                <c:pt idx="19">
                  <c:v>44.5</c:v>
                </c:pt>
                <c:pt idx="20">
                  <c:v>43.75</c:v>
                </c:pt>
                <c:pt idx="21">
                  <c:v>46.75</c:v>
                </c:pt>
                <c:pt idx="22">
                  <c:v>45.75</c:v>
                </c:pt>
                <c:pt idx="23">
                  <c:v>49</c:v>
                </c:pt>
                <c:pt idx="24">
                  <c:v>47.5</c:v>
                </c:pt>
                <c:pt idx="25">
                  <c:v>45.5</c:v>
                </c:pt>
                <c:pt idx="26">
                  <c:v>46.75</c:v>
                </c:pt>
                <c:pt idx="27">
                  <c:v>46.25</c:v>
                </c:pt>
                <c:pt idx="28">
                  <c:v>54</c:v>
                </c:pt>
                <c:pt idx="29">
                  <c:v>56.5</c:v>
                </c:pt>
                <c:pt idx="30">
                  <c:v>58.5</c:v>
                </c:pt>
                <c:pt idx="31">
                  <c:v>60.25</c:v>
                </c:pt>
                <c:pt idx="32">
                  <c:v>58.75</c:v>
                </c:pt>
                <c:pt idx="33">
                  <c:v>56</c:v>
                </c:pt>
                <c:pt idx="34">
                  <c:v>56.25</c:v>
                </c:pt>
                <c:pt idx="35">
                  <c:v>53.75</c:v>
                </c:pt>
                <c:pt idx="36">
                  <c:v>53</c:v>
                </c:pt>
                <c:pt idx="37">
                  <c:v>53.75</c:v>
                </c:pt>
                <c:pt idx="38">
                  <c:v>49.75</c:v>
                </c:pt>
                <c:pt idx="39">
                  <c:v>46.75</c:v>
                </c:pt>
              </c:numCache>
            </c:numRef>
          </c:val>
          <c:smooth val="0"/>
          <c:extLst>
            <c:ext xmlns:c16="http://schemas.microsoft.com/office/drawing/2014/chart" uri="{C3380CC4-5D6E-409C-BE32-E72D297353CC}">
              <c16:uniqueId val="{00000000-59BB-4083-8E8F-A9C682DEFEFE}"/>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Grafdata!$B$26:$AO$26</c:f>
              <c:numCache>
                <c:formatCode>General</c:formatCode>
                <c:ptCount val="40"/>
                <c:pt idx="0">
                  <c:v>16</c:v>
                </c:pt>
                <c:pt idx="1">
                  <c:v>16.25</c:v>
                </c:pt>
                <c:pt idx="2">
                  <c:v>17.25</c:v>
                </c:pt>
                <c:pt idx="3">
                  <c:v>19.5</c:v>
                </c:pt>
                <c:pt idx="4">
                  <c:v>21.5</c:v>
                </c:pt>
                <c:pt idx="5">
                  <c:v>24</c:v>
                </c:pt>
                <c:pt idx="6">
                  <c:v>24.25</c:v>
                </c:pt>
                <c:pt idx="7">
                  <c:v>23.25</c:v>
                </c:pt>
                <c:pt idx="8">
                  <c:v>22.5</c:v>
                </c:pt>
                <c:pt idx="9">
                  <c:v>20.75</c:v>
                </c:pt>
                <c:pt idx="10">
                  <c:v>18.25</c:v>
                </c:pt>
                <c:pt idx="11">
                  <c:v>17.25</c:v>
                </c:pt>
                <c:pt idx="12">
                  <c:v>16.5</c:v>
                </c:pt>
                <c:pt idx="13">
                  <c:v>14.5</c:v>
                </c:pt>
                <c:pt idx="14">
                  <c:v>16.25</c:v>
                </c:pt>
                <c:pt idx="15">
                  <c:v>17.5</c:v>
                </c:pt>
                <c:pt idx="16">
                  <c:v>16</c:v>
                </c:pt>
                <c:pt idx="17">
                  <c:v>17.5</c:v>
                </c:pt>
                <c:pt idx="18">
                  <c:v>17.5</c:v>
                </c:pt>
                <c:pt idx="19">
                  <c:v>16</c:v>
                </c:pt>
                <c:pt idx="20">
                  <c:v>15.5</c:v>
                </c:pt>
                <c:pt idx="21">
                  <c:v>16.5</c:v>
                </c:pt>
                <c:pt idx="22">
                  <c:v>15.5</c:v>
                </c:pt>
                <c:pt idx="23">
                  <c:v>15</c:v>
                </c:pt>
                <c:pt idx="24">
                  <c:v>16.25</c:v>
                </c:pt>
                <c:pt idx="25">
                  <c:v>15</c:v>
                </c:pt>
                <c:pt idx="26">
                  <c:v>16.75</c:v>
                </c:pt>
                <c:pt idx="27">
                  <c:v>17.25</c:v>
                </c:pt>
                <c:pt idx="28">
                  <c:v>19</c:v>
                </c:pt>
                <c:pt idx="29">
                  <c:v>19.25</c:v>
                </c:pt>
                <c:pt idx="30">
                  <c:v>19</c:v>
                </c:pt>
                <c:pt idx="31">
                  <c:v>21.5</c:v>
                </c:pt>
                <c:pt idx="32">
                  <c:v>19.75</c:v>
                </c:pt>
                <c:pt idx="33">
                  <c:v>19.5</c:v>
                </c:pt>
                <c:pt idx="34">
                  <c:v>19.75</c:v>
                </c:pt>
                <c:pt idx="35">
                  <c:v>17</c:v>
                </c:pt>
                <c:pt idx="36">
                  <c:v>20.5</c:v>
                </c:pt>
                <c:pt idx="37">
                  <c:v>20.5</c:v>
                </c:pt>
                <c:pt idx="38">
                  <c:v>20</c:v>
                </c:pt>
                <c:pt idx="39">
                  <c:v>19.25</c:v>
                </c:pt>
              </c:numCache>
            </c:numRef>
          </c:val>
          <c:smooth val="0"/>
          <c:extLst>
            <c:ext xmlns:c16="http://schemas.microsoft.com/office/drawing/2014/chart" uri="{C3380CC4-5D6E-409C-BE32-E72D297353CC}">
              <c16:uniqueId val="{00000001-59BB-4083-8E8F-A9C682DEFEFE}"/>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Grafdata!$B$27:$AO$27</c:f>
              <c:numCache>
                <c:formatCode>General</c:formatCode>
                <c:ptCount val="40"/>
                <c:pt idx="0">
                  <c:v>19.25</c:v>
                </c:pt>
                <c:pt idx="1">
                  <c:v>20</c:v>
                </c:pt>
                <c:pt idx="2">
                  <c:v>21.25</c:v>
                </c:pt>
                <c:pt idx="3">
                  <c:v>22.75</c:v>
                </c:pt>
                <c:pt idx="4">
                  <c:v>23.75</c:v>
                </c:pt>
                <c:pt idx="5">
                  <c:v>24.25</c:v>
                </c:pt>
                <c:pt idx="6">
                  <c:v>28.25</c:v>
                </c:pt>
                <c:pt idx="7">
                  <c:v>23.75</c:v>
                </c:pt>
                <c:pt idx="8">
                  <c:v>24.5</c:v>
                </c:pt>
                <c:pt idx="9">
                  <c:v>26.25</c:v>
                </c:pt>
                <c:pt idx="10">
                  <c:v>21.5</c:v>
                </c:pt>
                <c:pt idx="11">
                  <c:v>24.75</c:v>
                </c:pt>
                <c:pt idx="12">
                  <c:v>28.25</c:v>
                </c:pt>
                <c:pt idx="13">
                  <c:v>25.75</c:v>
                </c:pt>
                <c:pt idx="14">
                  <c:v>25.5</c:v>
                </c:pt>
                <c:pt idx="15">
                  <c:v>23.75</c:v>
                </c:pt>
                <c:pt idx="16">
                  <c:v>18.25</c:v>
                </c:pt>
                <c:pt idx="17">
                  <c:v>17</c:v>
                </c:pt>
                <c:pt idx="18">
                  <c:v>18</c:v>
                </c:pt>
                <c:pt idx="19">
                  <c:v>16</c:v>
                </c:pt>
                <c:pt idx="20">
                  <c:v>15.5</c:v>
                </c:pt>
                <c:pt idx="21">
                  <c:v>16.5</c:v>
                </c:pt>
                <c:pt idx="22">
                  <c:v>14.75</c:v>
                </c:pt>
                <c:pt idx="23">
                  <c:v>18.25</c:v>
                </c:pt>
                <c:pt idx="24">
                  <c:v>15.75</c:v>
                </c:pt>
                <c:pt idx="25">
                  <c:v>15</c:v>
                </c:pt>
                <c:pt idx="26">
                  <c:v>16.25</c:v>
                </c:pt>
                <c:pt idx="27">
                  <c:v>16</c:v>
                </c:pt>
                <c:pt idx="28">
                  <c:v>22</c:v>
                </c:pt>
                <c:pt idx="29">
                  <c:v>22.25</c:v>
                </c:pt>
                <c:pt idx="30">
                  <c:v>21.75</c:v>
                </c:pt>
                <c:pt idx="31">
                  <c:v>20.75</c:v>
                </c:pt>
                <c:pt idx="32">
                  <c:v>19</c:v>
                </c:pt>
                <c:pt idx="33">
                  <c:v>18.5</c:v>
                </c:pt>
                <c:pt idx="34">
                  <c:v>19.5</c:v>
                </c:pt>
                <c:pt idx="35">
                  <c:v>20.75</c:v>
                </c:pt>
                <c:pt idx="36">
                  <c:v>19.75</c:v>
                </c:pt>
                <c:pt idx="37">
                  <c:v>21</c:v>
                </c:pt>
                <c:pt idx="38">
                  <c:v>20.25</c:v>
                </c:pt>
                <c:pt idx="39">
                  <c:v>18.25</c:v>
                </c:pt>
              </c:numCache>
            </c:numRef>
          </c:val>
          <c:smooth val="0"/>
          <c:extLst>
            <c:ext xmlns:c16="http://schemas.microsoft.com/office/drawing/2014/chart" uri="{C3380CC4-5D6E-409C-BE32-E72D297353CC}">
              <c16:uniqueId val="{00000002-59BB-4083-8E8F-A9C682DEFEF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D674-4B15-8BA4-87FFB27E05EE}"/>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D674-4B15-8BA4-87FFB27E05EE}"/>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Grafdata!$B$18:$AP$18</c:f>
              <c:numCache>
                <c:formatCode>General</c:formatCode>
                <c:ptCount val="41"/>
                <c:pt idx="0">
                  <c:v>100</c:v>
                </c:pt>
                <c:pt idx="1">
                  <c:v>99.650524213679475</c:v>
                </c:pt>
                <c:pt idx="2">
                  <c:v>100</c:v>
                </c:pt>
                <c:pt idx="3">
                  <c:v>102.39640539191213</c:v>
                </c:pt>
                <c:pt idx="4">
                  <c:v>100.59910134797803</c:v>
                </c:pt>
                <c:pt idx="5">
                  <c:v>99.900149775336999</c:v>
                </c:pt>
                <c:pt idx="6">
                  <c:v>101.8472291562656</c:v>
                </c:pt>
                <c:pt idx="7">
                  <c:v>104.44333499750374</c:v>
                </c:pt>
                <c:pt idx="8">
                  <c:v>101.54767848227658</c:v>
                </c:pt>
                <c:pt idx="9">
                  <c:v>100.34947578632053</c:v>
                </c:pt>
                <c:pt idx="10">
                  <c:v>103.84423364952571</c:v>
                </c:pt>
                <c:pt idx="11">
                  <c:v>107.93809286070893</c:v>
                </c:pt>
                <c:pt idx="12">
                  <c:v>103.09535696455318</c:v>
                </c:pt>
                <c:pt idx="13">
                  <c:v>101.89715426859711</c:v>
                </c:pt>
                <c:pt idx="14">
                  <c:v>104.64303544682976</c:v>
                </c:pt>
                <c:pt idx="15">
                  <c:v>107.48876684972541</c:v>
                </c:pt>
                <c:pt idx="16">
                  <c:v>104.89266100848727</c:v>
                </c:pt>
                <c:pt idx="17">
                  <c:v>104.94258612081877</c:v>
                </c:pt>
                <c:pt idx="18">
                  <c:v>107.78831752371443</c:v>
                </c:pt>
                <c:pt idx="19">
                  <c:v>108.18771842236644</c:v>
                </c:pt>
                <c:pt idx="20">
                  <c:v>106.29056415376935</c:v>
                </c:pt>
                <c:pt idx="21">
                  <c:v>105.99101347978034</c:v>
                </c:pt>
                <c:pt idx="22">
                  <c:v>107.38891662506241</c:v>
                </c:pt>
                <c:pt idx="23">
                  <c:v>110.93359960059909</c:v>
                </c:pt>
                <c:pt idx="24">
                  <c:v>108.23764353469795</c:v>
                </c:pt>
                <c:pt idx="25">
                  <c:v>106.29056415376935</c:v>
                </c:pt>
                <c:pt idx="26">
                  <c:v>108.83674488267599</c:v>
                </c:pt>
                <c:pt idx="27">
                  <c:v>116.42536195706441</c:v>
                </c:pt>
                <c:pt idx="28">
                  <c:v>112.08187718422367</c:v>
                </c:pt>
                <c:pt idx="29">
                  <c:v>110.53419870194708</c:v>
                </c:pt>
                <c:pt idx="30">
                  <c:v>112.6310534198702</c:v>
                </c:pt>
                <c:pt idx="31">
                  <c:v>116.62506240639041</c:v>
                </c:pt>
                <c:pt idx="32">
                  <c:v>115.37693459810285</c:v>
                </c:pt>
                <c:pt idx="33">
                  <c:v>111.13330004992511</c:v>
                </c:pt>
                <c:pt idx="34">
                  <c:v>111.13330004992511</c:v>
                </c:pt>
                <c:pt idx="35">
                  <c:v>114.12880678981527</c:v>
                </c:pt>
                <c:pt idx="36">
                  <c:v>111.0833749375936</c:v>
                </c:pt>
                <c:pt idx="37">
                  <c:v>105.4917623564653</c:v>
                </c:pt>
                <c:pt idx="38">
                  <c:v>113.18022965551673</c:v>
                </c:pt>
                <c:pt idx="39">
                  <c:v>115.77633549675487</c:v>
                </c:pt>
                <c:pt idx="40">
                  <c:v>111.13330004992511</c:v>
                </c:pt>
              </c:numCache>
            </c:numRef>
          </c:val>
          <c:smooth val="0"/>
          <c:extLst>
            <c:ext xmlns:c16="http://schemas.microsoft.com/office/drawing/2014/chart" uri="{C3380CC4-5D6E-409C-BE32-E72D297353CC}">
              <c16:uniqueId val="{00000002-D674-4B15-8BA4-87FFB27E05E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B402-4F96-AA49-63985D95EB8A}"/>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Grafdata!$B$26:$AP$26</c:f>
              <c:numCache>
                <c:formatCode>General</c:formatCode>
                <c:ptCount val="41"/>
                <c:pt idx="0">
                  <c:v>100</c:v>
                </c:pt>
                <c:pt idx="1">
                  <c:v>153.38602200526887</c:v>
                </c:pt>
                <c:pt idx="2">
                  <c:v>115.76011157601116</c:v>
                </c:pt>
                <c:pt idx="3">
                  <c:v>93.878816054548267</c:v>
                </c:pt>
                <c:pt idx="4">
                  <c:v>94.514179451417945</c:v>
                </c:pt>
                <c:pt idx="5">
                  <c:v>148.36510150317682</c:v>
                </c:pt>
                <c:pt idx="6">
                  <c:v>125.18208585154191</c:v>
                </c:pt>
                <c:pt idx="7">
                  <c:v>85.94452192778553</c:v>
                </c:pt>
                <c:pt idx="8">
                  <c:v>103.25430032543004</c:v>
                </c:pt>
                <c:pt idx="9">
                  <c:v>148.98496823183015</c:v>
                </c:pt>
                <c:pt idx="10">
                  <c:v>128.11095614442894</c:v>
                </c:pt>
                <c:pt idx="11">
                  <c:v>109.49945761661243</c:v>
                </c:pt>
                <c:pt idx="12">
                  <c:v>133.93770339377033</c:v>
                </c:pt>
                <c:pt idx="13">
                  <c:v>224.98062916472958</c:v>
                </c:pt>
                <c:pt idx="14">
                  <c:v>165.13249651324966</c:v>
                </c:pt>
                <c:pt idx="15">
                  <c:v>149.75980164264683</c:v>
                </c:pt>
                <c:pt idx="16">
                  <c:v>189.69471563613823</c:v>
                </c:pt>
                <c:pt idx="17">
                  <c:v>264.74507980784131</c:v>
                </c:pt>
                <c:pt idx="18">
                  <c:v>235.56485355648536</c:v>
                </c:pt>
                <c:pt idx="19">
                  <c:v>162.7924996125833</c:v>
                </c:pt>
                <c:pt idx="20">
                  <c:v>194.85510615217729</c:v>
                </c:pt>
                <c:pt idx="21">
                  <c:v>323.9578490624516</c:v>
                </c:pt>
                <c:pt idx="22">
                  <c:v>241.43809081047576</c:v>
                </c:pt>
                <c:pt idx="23">
                  <c:v>165.03951650395166</c:v>
                </c:pt>
                <c:pt idx="24">
                  <c:v>195.93987292732064</c:v>
                </c:pt>
                <c:pt idx="25">
                  <c:v>432.75995660932898</c:v>
                </c:pt>
                <c:pt idx="26">
                  <c:v>360.94839609483961</c:v>
                </c:pt>
                <c:pt idx="27">
                  <c:v>179.31194793119479</c:v>
                </c:pt>
                <c:pt idx="28">
                  <c:v>256.93475902680922</c:v>
                </c:pt>
                <c:pt idx="29">
                  <c:v>347.00139470013949</c:v>
                </c:pt>
                <c:pt idx="30">
                  <c:v>281.94638152797148</c:v>
                </c:pt>
                <c:pt idx="31">
                  <c:v>172.84983728498372</c:v>
                </c:pt>
                <c:pt idx="32">
                  <c:v>211.42104447543778</c:v>
                </c:pt>
                <c:pt idx="33">
                  <c:v>318.81295521462886</c:v>
                </c:pt>
                <c:pt idx="34">
                  <c:v>139.88842398884239</c:v>
                </c:pt>
                <c:pt idx="35">
                  <c:v>98.016426468309319</c:v>
                </c:pt>
                <c:pt idx="36">
                  <c:v>223.5549356888269</c:v>
                </c:pt>
                <c:pt idx="37">
                  <c:v>239.93491399349139</c:v>
                </c:pt>
                <c:pt idx="38">
                  <c:v>244.95583449558345</c:v>
                </c:pt>
                <c:pt idx="39">
                  <c:v>198.80675654734233</c:v>
                </c:pt>
                <c:pt idx="40">
                  <c:v>297.16410971641096</c:v>
                </c:pt>
              </c:numCache>
            </c:numRef>
          </c:val>
          <c:smooth val="0"/>
          <c:extLst>
            <c:ext xmlns:c16="http://schemas.microsoft.com/office/drawing/2014/chart" uri="{C3380CC4-5D6E-409C-BE32-E72D297353CC}">
              <c16:uniqueId val="{00000001-B402-4F96-AA49-63985D95EB8A}"/>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Grafdata!$B$27:$AP$27</c:f>
              <c:numCache>
                <c:formatCode>General</c:formatCode>
                <c:ptCount val="41"/>
                <c:pt idx="0">
                  <c:v>100</c:v>
                </c:pt>
                <c:pt idx="1">
                  <c:v>113.14229249011858</c:v>
                </c:pt>
                <c:pt idx="2">
                  <c:v>115.6455862977602</c:v>
                </c:pt>
                <c:pt idx="3">
                  <c:v>93.050065876152829</c:v>
                </c:pt>
                <c:pt idx="4">
                  <c:v>98.254281949934125</c:v>
                </c:pt>
                <c:pt idx="5">
                  <c:v>108.62977602108037</c:v>
                </c:pt>
                <c:pt idx="6">
                  <c:v>101.84453227931489</c:v>
                </c:pt>
                <c:pt idx="7">
                  <c:v>83.168642951251641</c:v>
                </c:pt>
                <c:pt idx="8">
                  <c:v>94.828722002635047</c:v>
                </c:pt>
                <c:pt idx="9">
                  <c:v>112.74703557312253</c:v>
                </c:pt>
                <c:pt idx="10">
                  <c:v>109.38735177865613</c:v>
                </c:pt>
                <c:pt idx="11">
                  <c:v>95.256916996047437</c:v>
                </c:pt>
                <c:pt idx="12">
                  <c:v>105.69828722002634</c:v>
                </c:pt>
                <c:pt idx="13">
                  <c:v>160.60606060606059</c:v>
                </c:pt>
                <c:pt idx="14">
                  <c:v>137.5494071146245</c:v>
                </c:pt>
                <c:pt idx="15">
                  <c:v>117.62187088274045</c:v>
                </c:pt>
                <c:pt idx="16">
                  <c:v>153.35968379446641</c:v>
                </c:pt>
                <c:pt idx="17">
                  <c:v>184.09090909090909</c:v>
                </c:pt>
                <c:pt idx="18">
                  <c:v>190.48089591567853</c:v>
                </c:pt>
                <c:pt idx="19">
                  <c:v>146.34387351778656</c:v>
                </c:pt>
                <c:pt idx="20">
                  <c:v>174.67061923583663</c:v>
                </c:pt>
                <c:pt idx="21">
                  <c:v>216.43610013175231</c:v>
                </c:pt>
                <c:pt idx="22">
                  <c:v>201.74571805006588</c:v>
                </c:pt>
                <c:pt idx="23">
                  <c:v>153.06324110671937</c:v>
                </c:pt>
                <c:pt idx="24">
                  <c:v>163.27404479578394</c:v>
                </c:pt>
                <c:pt idx="25">
                  <c:v>223.32015810276681</c:v>
                </c:pt>
                <c:pt idx="26">
                  <c:v>224.50592885375494</c:v>
                </c:pt>
                <c:pt idx="27">
                  <c:v>155.23715415019763</c:v>
                </c:pt>
                <c:pt idx="28">
                  <c:v>224.50592885375494</c:v>
                </c:pt>
                <c:pt idx="29">
                  <c:v>263.40579710144925</c:v>
                </c:pt>
                <c:pt idx="30">
                  <c:v>217.29249011857706</c:v>
                </c:pt>
                <c:pt idx="31">
                  <c:v>170.32279314888009</c:v>
                </c:pt>
                <c:pt idx="32">
                  <c:v>191.89723320158103</c:v>
                </c:pt>
                <c:pt idx="33">
                  <c:v>212.91172595520422</c:v>
                </c:pt>
                <c:pt idx="34">
                  <c:v>159.38735177865613</c:v>
                </c:pt>
                <c:pt idx="35">
                  <c:v>105.27009222661397</c:v>
                </c:pt>
                <c:pt idx="36">
                  <c:v>200.85638998682478</c:v>
                </c:pt>
                <c:pt idx="37">
                  <c:v>226.54808959156784</c:v>
                </c:pt>
                <c:pt idx="38">
                  <c:v>273.88010540184456</c:v>
                </c:pt>
                <c:pt idx="39">
                  <c:v>195.78392621870881</c:v>
                </c:pt>
                <c:pt idx="40">
                  <c:v>251.64690382081687</c:v>
                </c:pt>
              </c:numCache>
            </c:numRef>
          </c:val>
          <c:smooth val="0"/>
          <c:extLst>
            <c:ext xmlns:c16="http://schemas.microsoft.com/office/drawing/2014/chart" uri="{C3380CC4-5D6E-409C-BE32-E72D297353CC}">
              <c16:uniqueId val="{00000002-B402-4F96-AA49-63985D95EB8A}"/>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Grafdata!$B$28:$AP$28</c:f>
              <c:numCache>
                <c:formatCode>General</c:formatCode>
                <c:ptCount val="41"/>
                <c:pt idx="0">
                  <c:v>100</c:v>
                </c:pt>
                <c:pt idx="1">
                  <c:v>161.65413533834587</c:v>
                </c:pt>
                <c:pt idx="2">
                  <c:v>109.37343358395989</c:v>
                </c:pt>
                <c:pt idx="3">
                  <c:v>95.388471177944865</c:v>
                </c:pt>
                <c:pt idx="4">
                  <c:v>89.674185463659143</c:v>
                </c:pt>
                <c:pt idx="5">
                  <c:v>160.85213032581453</c:v>
                </c:pt>
                <c:pt idx="6">
                  <c:v>130.0751879699248</c:v>
                </c:pt>
                <c:pt idx="7">
                  <c:v>83.408521303258141</c:v>
                </c:pt>
                <c:pt idx="8">
                  <c:v>113.48370927318295</c:v>
                </c:pt>
                <c:pt idx="9">
                  <c:v>156.09022556390977</c:v>
                </c:pt>
                <c:pt idx="10">
                  <c:v>124.81203007518798</c:v>
                </c:pt>
                <c:pt idx="11">
                  <c:v>110.77694235588973</c:v>
                </c:pt>
                <c:pt idx="12">
                  <c:v>146.36591478696741</c:v>
                </c:pt>
                <c:pt idx="13">
                  <c:v>286.96741854636593</c:v>
                </c:pt>
                <c:pt idx="14">
                  <c:v>172.58145363408522</c:v>
                </c:pt>
                <c:pt idx="15">
                  <c:v>181.9047619047619</c:v>
                </c:pt>
                <c:pt idx="16">
                  <c:v>218.44611528822054</c:v>
                </c:pt>
                <c:pt idx="17">
                  <c:v>309.27318295739349</c:v>
                </c:pt>
                <c:pt idx="18">
                  <c:v>272.531328320802</c:v>
                </c:pt>
                <c:pt idx="19">
                  <c:v>161.05263157894737</c:v>
                </c:pt>
                <c:pt idx="20">
                  <c:v>208.32080200501252</c:v>
                </c:pt>
                <c:pt idx="21">
                  <c:v>496.9423558897243</c:v>
                </c:pt>
                <c:pt idx="22">
                  <c:v>299.3984962406015</c:v>
                </c:pt>
                <c:pt idx="23">
                  <c:v>174.18546365914787</c:v>
                </c:pt>
                <c:pt idx="24">
                  <c:v>197.14285714285714</c:v>
                </c:pt>
                <c:pt idx="25">
                  <c:v>781.85463659147865</c:v>
                </c:pt>
                <c:pt idx="26">
                  <c:v>607.96992481203006</c:v>
                </c:pt>
                <c:pt idx="27">
                  <c:v>192.08020050125313</c:v>
                </c:pt>
                <c:pt idx="28">
                  <c:v>283.2080200501253</c:v>
                </c:pt>
                <c:pt idx="29">
                  <c:v>463.25814536340852</c:v>
                </c:pt>
                <c:pt idx="30">
                  <c:v>413.48370927318297</c:v>
                </c:pt>
                <c:pt idx="31">
                  <c:v>204.76190476190476</c:v>
                </c:pt>
                <c:pt idx="32">
                  <c:v>216.54135338345864</c:v>
                </c:pt>
                <c:pt idx="33">
                  <c:v>483.15789473684208</c:v>
                </c:pt>
                <c:pt idx="34">
                  <c:v>103.35839598997494</c:v>
                </c:pt>
                <c:pt idx="35">
                  <c:v>80.802005012531325</c:v>
                </c:pt>
                <c:pt idx="36">
                  <c:v>229.52380952380952</c:v>
                </c:pt>
                <c:pt idx="37">
                  <c:v>259.49874686716794</c:v>
                </c:pt>
                <c:pt idx="38">
                  <c:v>170.32581453634086</c:v>
                </c:pt>
                <c:pt idx="39">
                  <c:v>179.59899749373434</c:v>
                </c:pt>
                <c:pt idx="40">
                  <c:v>328.27067669172931</c:v>
                </c:pt>
              </c:numCache>
            </c:numRef>
          </c:val>
          <c:smooth val="0"/>
          <c:extLst>
            <c:ext xmlns:c16="http://schemas.microsoft.com/office/drawing/2014/chart" uri="{C3380CC4-5D6E-409C-BE32-E72D297353CC}">
              <c16:uniqueId val="{00000003-B402-4F96-AA49-63985D95EB8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1ED9-4445-B02F-5EA2486BA53A}"/>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Grafdata!$B$24:$AP$24</c:f>
              <c:numCache>
                <c:formatCode>General</c:formatCode>
                <c:ptCount val="41"/>
                <c:pt idx="0">
                  <c:v>100</c:v>
                </c:pt>
                <c:pt idx="1">
                  <c:v>58.060109289617486</c:v>
                </c:pt>
                <c:pt idx="2">
                  <c:v>57.923497267759565</c:v>
                </c:pt>
                <c:pt idx="3">
                  <c:v>110.92896174863388</c:v>
                </c:pt>
                <c:pt idx="4">
                  <c:v>185.92896174863387</c:v>
                </c:pt>
                <c:pt idx="5">
                  <c:v>135.38251366120218</c:v>
                </c:pt>
                <c:pt idx="6">
                  <c:v>64.207650273224047</c:v>
                </c:pt>
                <c:pt idx="7">
                  <c:v>65.84699453551913</c:v>
                </c:pt>
                <c:pt idx="8">
                  <c:v>90.163934426229503</c:v>
                </c:pt>
                <c:pt idx="9">
                  <c:v>167.34972677595627</c:v>
                </c:pt>
                <c:pt idx="10">
                  <c:v>96.448087431693992</c:v>
                </c:pt>
                <c:pt idx="11">
                  <c:v>65.573770491803273</c:v>
                </c:pt>
                <c:pt idx="12">
                  <c:v>52.322404371584696</c:v>
                </c:pt>
                <c:pt idx="13">
                  <c:v>109.01639344262296</c:v>
                </c:pt>
                <c:pt idx="14">
                  <c:v>36.475409836065573</c:v>
                </c:pt>
                <c:pt idx="15">
                  <c:v>62.158469945355193</c:v>
                </c:pt>
                <c:pt idx="16">
                  <c:v>40.710382513661202</c:v>
                </c:pt>
                <c:pt idx="17">
                  <c:v>48.087431693989068</c:v>
                </c:pt>
                <c:pt idx="18">
                  <c:v>28.415300546448087</c:v>
                </c:pt>
                <c:pt idx="19">
                  <c:v>33.606557377049178</c:v>
                </c:pt>
                <c:pt idx="20">
                  <c:v>58.743169398907106</c:v>
                </c:pt>
                <c:pt idx="21">
                  <c:v>67.349726775956285</c:v>
                </c:pt>
                <c:pt idx="22">
                  <c:v>23.907103825136613</c:v>
                </c:pt>
                <c:pt idx="23">
                  <c:v>38.524590163934427</c:v>
                </c:pt>
                <c:pt idx="24">
                  <c:v>47.540983606557376</c:v>
                </c:pt>
                <c:pt idx="25">
                  <c:v>84.562841530054641</c:v>
                </c:pt>
                <c:pt idx="26">
                  <c:v>32.923497267759565</c:v>
                </c:pt>
                <c:pt idx="27">
                  <c:v>18.169398907103826</c:v>
                </c:pt>
                <c:pt idx="28">
                  <c:v>53.142076502732237</c:v>
                </c:pt>
                <c:pt idx="29">
                  <c:v>52.049180327868854</c:v>
                </c:pt>
                <c:pt idx="30">
                  <c:v>44.125683060109289</c:v>
                </c:pt>
                <c:pt idx="31">
                  <c:v>53.688524590163937</c:v>
                </c:pt>
                <c:pt idx="32">
                  <c:v>64.344262295081961</c:v>
                </c:pt>
                <c:pt idx="33">
                  <c:v>203.82513661202185</c:v>
                </c:pt>
                <c:pt idx="34">
                  <c:v>231.4207650273224</c:v>
                </c:pt>
                <c:pt idx="35">
                  <c:v>29.644808743169399</c:v>
                </c:pt>
                <c:pt idx="36">
                  <c:v>77.732240437158467</c:v>
                </c:pt>
                <c:pt idx="37">
                  <c:v>57.240437158469945</c:v>
                </c:pt>
                <c:pt idx="38">
                  <c:v>17.896174863387976</c:v>
                </c:pt>
                <c:pt idx="39">
                  <c:v>28.551912568306012</c:v>
                </c:pt>
                <c:pt idx="40">
                  <c:v>12.431693989071038</c:v>
                </c:pt>
              </c:numCache>
            </c:numRef>
          </c:val>
          <c:smooth val="0"/>
          <c:extLst>
            <c:ext xmlns:c16="http://schemas.microsoft.com/office/drawing/2014/chart" uri="{C3380CC4-5D6E-409C-BE32-E72D297353CC}">
              <c16:uniqueId val="{00000001-1ED9-4445-B02F-5EA2486BA53A}"/>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Grafdata!$B$25:$AP$25</c:f>
              <c:numCache>
                <c:formatCode>General</c:formatCode>
                <c:ptCount val="41"/>
                <c:pt idx="0">
                  <c:v>100</c:v>
                </c:pt>
                <c:pt idx="1">
                  <c:v>65.306122448979593</c:v>
                </c:pt>
                <c:pt idx="2">
                  <c:v>100</c:v>
                </c:pt>
                <c:pt idx="3">
                  <c:v>128.57142857142858</c:v>
                </c:pt>
                <c:pt idx="4">
                  <c:v>168.70748299319729</c:v>
                </c:pt>
                <c:pt idx="5">
                  <c:v>105.4421768707483</c:v>
                </c:pt>
                <c:pt idx="6">
                  <c:v>90.476190476190482</c:v>
                </c:pt>
                <c:pt idx="7">
                  <c:v>91.156462585034021</c:v>
                </c:pt>
                <c:pt idx="8">
                  <c:v>79.591836734693871</c:v>
                </c:pt>
                <c:pt idx="9">
                  <c:v>127.89115646258503</c:v>
                </c:pt>
                <c:pt idx="10">
                  <c:v>196.59863945578232</c:v>
                </c:pt>
                <c:pt idx="11">
                  <c:v>31.972789115646258</c:v>
                </c:pt>
                <c:pt idx="12">
                  <c:v>45.57823129251701</c:v>
                </c:pt>
                <c:pt idx="13">
                  <c:v>294.55782312925169</c:v>
                </c:pt>
                <c:pt idx="14">
                  <c:v>81.632653061224488</c:v>
                </c:pt>
                <c:pt idx="15">
                  <c:v>55.782312925170068</c:v>
                </c:pt>
                <c:pt idx="16">
                  <c:v>55.782312925170068</c:v>
                </c:pt>
                <c:pt idx="17">
                  <c:v>64.625850340136054</c:v>
                </c:pt>
                <c:pt idx="18">
                  <c:v>6.8027210884353737</c:v>
                </c:pt>
                <c:pt idx="19">
                  <c:v>81.632653061224488</c:v>
                </c:pt>
                <c:pt idx="20">
                  <c:v>204.76190476190476</c:v>
                </c:pt>
                <c:pt idx="21">
                  <c:v>81.632653061224488</c:v>
                </c:pt>
                <c:pt idx="22">
                  <c:v>10.204081632653061</c:v>
                </c:pt>
                <c:pt idx="23">
                  <c:v>72.10884353741497</c:v>
                </c:pt>
                <c:pt idx="24">
                  <c:v>99.319727891156461</c:v>
                </c:pt>
                <c:pt idx="25">
                  <c:v>160.54421768707482</c:v>
                </c:pt>
                <c:pt idx="26">
                  <c:v>59.863945578231295</c:v>
                </c:pt>
                <c:pt idx="27">
                  <c:v>48.979591836734691</c:v>
                </c:pt>
                <c:pt idx="28">
                  <c:v>79.591836734693871</c:v>
                </c:pt>
                <c:pt idx="29">
                  <c:v>95.238095238095241</c:v>
                </c:pt>
                <c:pt idx="30">
                  <c:v>129.93197278911563</c:v>
                </c:pt>
                <c:pt idx="31">
                  <c:v>195.91836734693877</c:v>
                </c:pt>
                <c:pt idx="32">
                  <c:v>63.945578231292515</c:v>
                </c:pt>
                <c:pt idx="33">
                  <c:v>336.05442176870747</c:v>
                </c:pt>
                <c:pt idx="34">
                  <c:v>252.38095238095238</c:v>
                </c:pt>
                <c:pt idx="35">
                  <c:v>29.931972789115648</c:v>
                </c:pt>
                <c:pt idx="36">
                  <c:v>40.136054421768705</c:v>
                </c:pt>
                <c:pt idx="37">
                  <c:v>82.993197278911566</c:v>
                </c:pt>
                <c:pt idx="38">
                  <c:v>5.4421768707482991</c:v>
                </c:pt>
                <c:pt idx="39">
                  <c:v>7.4829931972789119</c:v>
                </c:pt>
                <c:pt idx="40">
                  <c:v>0</c:v>
                </c:pt>
              </c:numCache>
            </c:numRef>
          </c:val>
          <c:smooth val="0"/>
          <c:extLst>
            <c:ext xmlns:c16="http://schemas.microsoft.com/office/drawing/2014/chart" uri="{C3380CC4-5D6E-409C-BE32-E72D297353CC}">
              <c16:uniqueId val="{00000002-1ED9-4445-B02F-5EA2486BA53A}"/>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35.57951482479784</c:v>
                </c:pt>
                <c:pt idx="1">
                  <c:v>60.916442048517517</c:v>
                </c:pt>
                <c:pt idx="2">
                  <c:v>66.576819407008088</c:v>
                </c:pt>
                <c:pt idx="3">
                  <c:v>54.716981132075475</c:v>
                </c:pt>
                <c:pt idx="4">
                  <c:v>122.10242587601078</c:v>
                </c:pt>
                <c:pt idx="5">
                  <c:v>61.455525606469003</c:v>
                </c:pt>
                <c:pt idx="6">
                  <c:v>53.908355795148246</c:v>
                </c:pt>
                <c:pt idx="7">
                  <c:v>47.978436657681939</c:v>
                </c:pt>
                <c:pt idx="8">
                  <c:v>181.6711590296496</c:v>
                </c:pt>
                <c:pt idx="9">
                  <c:v>71.159029649595681</c:v>
                </c:pt>
                <c:pt idx="10">
                  <c:v>52.021563342318061</c:v>
                </c:pt>
                <c:pt idx="11">
                  <c:v>33.153638814016169</c:v>
                </c:pt>
                <c:pt idx="12">
                  <c:v>50.134770889487868</c:v>
                </c:pt>
                <c:pt idx="13">
                  <c:v>16.442048517520217</c:v>
                </c:pt>
                <c:pt idx="14">
                  <c:v>74.66307277628033</c:v>
                </c:pt>
                <c:pt idx="15">
                  <c:v>33.153638814016169</c:v>
                </c:pt>
                <c:pt idx="16">
                  <c:v>21.024258760107816</c:v>
                </c:pt>
                <c:pt idx="17">
                  <c:v>29.380053908355794</c:v>
                </c:pt>
                <c:pt idx="18">
                  <c:v>15.633423180592992</c:v>
                </c:pt>
                <c:pt idx="19">
                  <c:v>9.9730458221024261</c:v>
                </c:pt>
                <c:pt idx="20">
                  <c:v>35.040431266846362</c:v>
                </c:pt>
                <c:pt idx="21">
                  <c:v>20.215633423180591</c:v>
                </c:pt>
                <c:pt idx="22">
                  <c:v>41.77897574123989</c:v>
                </c:pt>
                <c:pt idx="23">
                  <c:v>14.555256064690028</c:v>
                </c:pt>
                <c:pt idx="24">
                  <c:v>26.145552560646902</c:v>
                </c:pt>
                <c:pt idx="25">
                  <c:v>14.555256064690028</c:v>
                </c:pt>
                <c:pt idx="26">
                  <c:v>14.824797843665769</c:v>
                </c:pt>
                <c:pt idx="27">
                  <c:v>40.700808625336926</c:v>
                </c:pt>
                <c:pt idx="28">
                  <c:v>40.970350404312669</c:v>
                </c:pt>
                <c:pt idx="29">
                  <c:v>17.520215633423181</c:v>
                </c:pt>
                <c:pt idx="30">
                  <c:v>20.215633423180591</c:v>
                </c:pt>
                <c:pt idx="31">
                  <c:v>58.22102425876011</c:v>
                </c:pt>
                <c:pt idx="32">
                  <c:v>144.20485175202157</c:v>
                </c:pt>
                <c:pt idx="33">
                  <c:v>229.11051212938006</c:v>
                </c:pt>
                <c:pt idx="34">
                  <c:v>12.668463611859838</c:v>
                </c:pt>
                <c:pt idx="35">
                  <c:v>104.58221024258761</c:v>
                </c:pt>
                <c:pt idx="36">
                  <c:v>59.029649595687331</c:v>
                </c:pt>
                <c:pt idx="37">
                  <c:v>8.8948787061994601</c:v>
                </c:pt>
                <c:pt idx="38">
                  <c:v>22.911051212938006</c:v>
                </c:pt>
                <c:pt idx="39">
                  <c:v>8.8948787061994601</c:v>
                </c:pt>
              </c:numCache>
            </c:numRef>
          </c:val>
          <c:smooth val="0"/>
          <c:extLst>
            <c:ext xmlns:c16="http://schemas.microsoft.com/office/drawing/2014/chart" uri="{C3380CC4-5D6E-409C-BE32-E72D297353CC}">
              <c16:uniqueId val="{00000003-1ED9-4445-B02F-5EA2486BA53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2400-46AD-9E3B-5EB0138D2312}"/>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Grafdata!$B$9:$AP$9</c:f>
              <c:numCache>
                <c:formatCode>General</c:formatCode>
                <c:ptCount val="41"/>
                <c:pt idx="0">
                  <c:v>6.2669087000000001</c:v>
                </c:pt>
                <c:pt idx="1">
                  <c:v>6.5601390999999998</c:v>
                </c:pt>
                <c:pt idx="2">
                  <c:v>6.2236186</c:v>
                </c:pt>
                <c:pt idx="3">
                  <c:v>6.4449109</c:v>
                </c:pt>
                <c:pt idx="4">
                  <c:v>6.6383979999999996</c:v>
                </c:pt>
                <c:pt idx="5">
                  <c:v>6.6810691999999996</c:v>
                </c:pt>
                <c:pt idx="6">
                  <c:v>6.2292785000000004</c:v>
                </c:pt>
                <c:pt idx="7">
                  <c:v>6.3694144000000001</c:v>
                </c:pt>
                <c:pt idx="8">
                  <c:v>6.4889830000000002</c:v>
                </c:pt>
                <c:pt idx="9">
                  <c:v>6.4080724</c:v>
                </c:pt>
                <c:pt idx="10">
                  <c:v>5.8537321999999996</c:v>
                </c:pt>
                <c:pt idx="11">
                  <c:v>5.9308487000000003</c:v>
                </c:pt>
                <c:pt idx="12">
                  <c:v>6.0255554</c:v>
                </c:pt>
                <c:pt idx="13">
                  <c:v>6.0571602000000002</c:v>
                </c:pt>
                <c:pt idx="14">
                  <c:v>5.6200925000000002</c:v>
                </c:pt>
                <c:pt idx="15">
                  <c:v>5.7047904000000003</c:v>
                </c:pt>
                <c:pt idx="16">
                  <c:v>5.8823768000000003</c:v>
                </c:pt>
                <c:pt idx="17">
                  <c:v>5.8692494000000002</c:v>
                </c:pt>
                <c:pt idx="18">
                  <c:v>5.3923303999999996</c:v>
                </c:pt>
                <c:pt idx="19">
                  <c:v>5.4287983000000004</c:v>
                </c:pt>
                <c:pt idx="20">
                  <c:v>5.6212739000000003</c:v>
                </c:pt>
                <c:pt idx="21">
                  <c:v>5.7784333999999999</c:v>
                </c:pt>
                <c:pt idx="22">
                  <c:v>5.4686041999999997</c:v>
                </c:pt>
                <c:pt idx="23">
                  <c:v>5.4996074999999998</c:v>
                </c:pt>
                <c:pt idx="24">
                  <c:v>5.5892039000000002</c:v>
                </c:pt>
                <c:pt idx="25">
                  <c:v>5.5692235999999999</c:v>
                </c:pt>
                <c:pt idx="26">
                  <c:v>5.1506242000000002</c:v>
                </c:pt>
                <c:pt idx="27">
                  <c:v>5.1785635000000001</c:v>
                </c:pt>
                <c:pt idx="28">
                  <c:v>5.1828209000000003</c:v>
                </c:pt>
                <c:pt idx="29">
                  <c:v>5.2254132999999996</c:v>
                </c:pt>
                <c:pt idx="30">
                  <c:v>4.9741837999999996</c:v>
                </c:pt>
                <c:pt idx="31">
                  <c:v>5.1148096000000001</c:v>
                </c:pt>
                <c:pt idx="32">
                  <c:v>5.3383224380956884</c:v>
                </c:pt>
                <c:pt idx="33">
                  <c:v>5.5167820048807519</c:v>
                </c:pt>
                <c:pt idx="34">
                  <c:v>5.9989625455359983</c:v>
                </c:pt>
                <c:pt idx="35">
                  <c:v>6.2827507915183798</c:v>
                </c:pt>
                <c:pt idx="36">
                  <c:v>6.0413676291866478</c:v>
                </c:pt>
                <c:pt idx="37">
                  <c:v>5.9844570270381734</c:v>
                </c:pt>
                <c:pt idx="38">
                  <c:v>5.4646453025113653</c:v>
                </c:pt>
                <c:pt idx="39">
                  <c:v>5.3277204551141466</c:v>
                </c:pt>
                <c:pt idx="40">
                  <c:v>5.1135861918750107</c:v>
                </c:pt>
              </c:numCache>
            </c:numRef>
          </c:val>
          <c:smooth val="0"/>
          <c:extLst>
            <c:ext xmlns:c16="http://schemas.microsoft.com/office/drawing/2014/chart" uri="{C3380CC4-5D6E-409C-BE32-E72D297353CC}">
              <c16:uniqueId val="{00000001-2400-46AD-9E3B-5EB0138D2312}"/>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Grafdata!$B$10:$AP$10</c:f>
              <c:numCache>
                <c:formatCode>General</c:formatCode>
                <c:ptCount val="41"/>
                <c:pt idx="0">
                  <c:v>5.5172062999999998</c:v>
                </c:pt>
                <c:pt idx="1">
                  <c:v>5.5614245999999996</c:v>
                </c:pt>
                <c:pt idx="2">
                  <c:v>5.4010375000000002</c:v>
                </c:pt>
                <c:pt idx="3">
                  <c:v>5.6773145999999999</c:v>
                </c:pt>
                <c:pt idx="4">
                  <c:v>5.5245967</c:v>
                </c:pt>
                <c:pt idx="5">
                  <c:v>5.4333396</c:v>
                </c:pt>
                <c:pt idx="6">
                  <c:v>5.0992945000000001</c:v>
                </c:pt>
                <c:pt idx="7">
                  <c:v>5.1938212000000004</c:v>
                </c:pt>
                <c:pt idx="8">
                  <c:v>4.9920312999999998</c:v>
                </c:pt>
                <c:pt idx="9">
                  <c:v>4.7889321000000002</c:v>
                </c:pt>
                <c:pt idx="10">
                  <c:v>4.3772744000000001</c:v>
                </c:pt>
                <c:pt idx="11">
                  <c:v>4.5126289999999996</c:v>
                </c:pt>
                <c:pt idx="12">
                  <c:v>4.3735743999999999</c:v>
                </c:pt>
                <c:pt idx="13">
                  <c:v>4.3306361999999998</c:v>
                </c:pt>
                <c:pt idx="14">
                  <c:v>3.9968433999999999</c:v>
                </c:pt>
                <c:pt idx="15">
                  <c:v>4.1200273000000003</c:v>
                </c:pt>
                <c:pt idx="16">
                  <c:v>4.1162935000000003</c:v>
                </c:pt>
                <c:pt idx="17">
                  <c:v>4.0640147999999998</c:v>
                </c:pt>
                <c:pt idx="18">
                  <c:v>3.6881561999999999</c:v>
                </c:pt>
                <c:pt idx="19">
                  <c:v>3.7796145999999999</c:v>
                </c:pt>
                <c:pt idx="20">
                  <c:v>3.8574516999999999</c:v>
                </c:pt>
                <c:pt idx="21">
                  <c:v>3.8951619000000002</c:v>
                </c:pt>
                <c:pt idx="22">
                  <c:v>3.7477464999999999</c:v>
                </c:pt>
                <c:pt idx="23">
                  <c:v>3.8152764000000001</c:v>
                </c:pt>
                <c:pt idx="24">
                  <c:v>3.9158312999999998</c:v>
                </c:pt>
                <c:pt idx="25">
                  <c:v>3.8969912</c:v>
                </c:pt>
                <c:pt idx="26">
                  <c:v>3.6674175</c:v>
                </c:pt>
                <c:pt idx="27">
                  <c:v>3.8734470999999999</c:v>
                </c:pt>
                <c:pt idx="28">
                  <c:v>3.8706100000000001</c:v>
                </c:pt>
                <c:pt idx="29">
                  <c:v>3.8512417000000001</c:v>
                </c:pt>
                <c:pt idx="30">
                  <c:v>3.7721558000000002</c:v>
                </c:pt>
                <c:pt idx="31">
                  <c:v>3.9634930000000002</c:v>
                </c:pt>
                <c:pt idx="32">
                  <c:v>3.9971643882471071</c:v>
                </c:pt>
                <c:pt idx="33">
                  <c:v>4.1125737381064251</c:v>
                </c:pt>
                <c:pt idx="34">
                  <c:v>4.7059667003082906</c:v>
                </c:pt>
                <c:pt idx="35">
                  <c:v>5.0672968308539765</c:v>
                </c:pt>
                <c:pt idx="36">
                  <c:v>4.8511184902772646</c:v>
                </c:pt>
                <c:pt idx="37">
                  <c:v>4.8091213774785322</c:v>
                </c:pt>
                <c:pt idx="38">
                  <c:v>4.4841831528358407</c:v>
                </c:pt>
                <c:pt idx="39">
                  <c:v>4.4113563225901302</c:v>
                </c:pt>
                <c:pt idx="40">
                  <c:v>4.1677904825733609</c:v>
                </c:pt>
              </c:numCache>
            </c:numRef>
          </c:val>
          <c:smooth val="0"/>
          <c:extLst>
            <c:ext xmlns:c16="http://schemas.microsoft.com/office/drawing/2014/chart" uri="{C3380CC4-5D6E-409C-BE32-E72D297353CC}">
              <c16:uniqueId val="{00000002-2400-46AD-9E3B-5EB0138D2312}"/>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Grafdata!$B$11:$AP$11</c:f>
              <c:numCache>
                <c:formatCode>General</c:formatCode>
                <c:ptCount val="41"/>
                <c:pt idx="0">
                  <c:v>7.7225469999999996</c:v>
                </c:pt>
                <c:pt idx="1">
                  <c:v>8.1923376999999995</c:v>
                </c:pt>
                <c:pt idx="2">
                  <c:v>7.8668170999999996</c:v>
                </c:pt>
                <c:pt idx="3">
                  <c:v>8.0667010999999995</c:v>
                </c:pt>
                <c:pt idx="4">
                  <c:v>8.4104484999999993</c:v>
                </c:pt>
                <c:pt idx="5">
                  <c:v>8.5753050999999996</c:v>
                </c:pt>
                <c:pt idx="6">
                  <c:v>8.2113403999999992</c:v>
                </c:pt>
                <c:pt idx="7">
                  <c:v>8.3297331000000003</c:v>
                </c:pt>
                <c:pt idx="8">
                  <c:v>8.6897850000000005</c:v>
                </c:pt>
                <c:pt idx="9">
                  <c:v>8.6652593000000007</c:v>
                </c:pt>
                <c:pt idx="10">
                  <c:v>8.1030075000000004</c:v>
                </c:pt>
                <c:pt idx="11">
                  <c:v>8.1646766999999993</c:v>
                </c:pt>
                <c:pt idx="12">
                  <c:v>8.3390625000000007</c:v>
                </c:pt>
                <c:pt idx="13">
                  <c:v>8.3615718000000001</c:v>
                </c:pt>
                <c:pt idx="14">
                  <c:v>7.9667101999999996</c:v>
                </c:pt>
                <c:pt idx="15">
                  <c:v>8.0235085000000002</c:v>
                </c:pt>
                <c:pt idx="16">
                  <c:v>8.1491053999999998</c:v>
                </c:pt>
                <c:pt idx="17">
                  <c:v>8.1424561000000004</c:v>
                </c:pt>
                <c:pt idx="18">
                  <c:v>7.7820567</c:v>
                </c:pt>
                <c:pt idx="19">
                  <c:v>7.9064693000000004</c:v>
                </c:pt>
                <c:pt idx="20">
                  <c:v>8.0919025999999992</c:v>
                </c:pt>
                <c:pt idx="21">
                  <c:v>8.3410709000000001</c:v>
                </c:pt>
                <c:pt idx="22">
                  <c:v>7.9282133999999997</c:v>
                </c:pt>
                <c:pt idx="23">
                  <c:v>7.9253922000000001</c:v>
                </c:pt>
                <c:pt idx="24">
                  <c:v>7.9634238000000002</c:v>
                </c:pt>
                <c:pt idx="25">
                  <c:v>7.9478442999999999</c:v>
                </c:pt>
                <c:pt idx="26">
                  <c:v>7.3582166000000004</c:v>
                </c:pt>
                <c:pt idx="27">
                  <c:v>7.2284708999999996</c:v>
                </c:pt>
                <c:pt idx="28">
                  <c:v>7.2224629</c:v>
                </c:pt>
                <c:pt idx="29">
                  <c:v>7.3105421000000002</c:v>
                </c:pt>
                <c:pt idx="30">
                  <c:v>6.9033508000000001</c:v>
                </c:pt>
                <c:pt idx="31">
                  <c:v>6.9890002000000004</c:v>
                </c:pt>
                <c:pt idx="32">
                  <c:v>7.3070018525781446</c:v>
                </c:pt>
                <c:pt idx="33">
                  <c:v>7.6138642222858781</c:v>
                </c:pt>
                <c:pt idx="34">
                  <c:v>8.2268594672481292</c:v>
                </c:pt>
                <c:pt idx="35">
                  <c:v>8.4702823108765681</c:v>
                </c:pt>
                <c:pt idx="36">
                  <c:v>8.1674152532904269</c:v>
                </c:pt>
                <c:pt idx="37">
                  <c:v>8.1519382810507519</c:v>
                </c:pt>
                <c:pt idx="38">
                  <c:v>7.4472458862786723</c:v>
                </c:pt>
                <c:pt idx="39">
                  <c:v>7.2607450039356642</c:v>
                </c:pt>
                <c:pt idx="40">
                  <c:v>7.0907487191244511</c:v>
                </c:pt>
              </c:numCache>
            </c:numRef>
          </c:val>
          <c:smooth val="0"/>
          <c:extLst>
            <c:ext xmlns:c16="http://schemas.microsoft.com/office/drawing/2014/chart" uri="{C3380CC4-5D6E-409C-BE32-E72D297353CC}">
              <c16:uniqueId val="{00000003-2400-46AD-9E3B-5EB0138D231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0B24-43A8-B3B2-D644769267EB}"/>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Grafdata!$B$28:$AP$28</c:f>
              <c:numCache>
                <c:formatCode>General</c:formatCode>
                <c:ptCount val="41"/>
                <c:pt idx="0">
                  <c:v>100</c:v>
                </c:pt>
                <c:pt idx="1">
                  <c:v>100.04175607492895</c:v>
                </c:pt>
                <c:pt idx="2">
                  <c:v>100.12781998492142</c:v>
                </c:pt>
                <c:pt idx="3">
                  <c:v>100.47949892710085</c:v>
                </c:pt>
                <c:pt idx="4">
                  <c:v>100.6284289276808</c:v>
                </c:pt>
                <c:pt idx="5">
                  <c:v>100.80658818071102</c:v>
                </c:pt>
                <c:pt idx="6">
                  <c:v>101.02209592298324</c:v>
                </c:pt>
                <c:pt idx="7">
                  <c:v>101.40857159427014</c:v>
                </c:pt>
                <c:pt idx="8">
                  <c:v>101.57118830829901</c:v>
                </c:pt>
                <c:pt idx="9">
                  <c:v>101.80200661137853</c:v>
                </c:pt>
                <c:pt idx="10">
                  <c:v>101.9743664095575</c:v>
                </c:pt>
                <c:pt idx="11">
                  <c:v>102.35295482224672</c:v>
                </c:pt>
                <c:pt idx="12">
                  <c:v>102.55871948036885</c:v>
                </c:pt>
                <c:pt idx="13">
                  <c:v>102.68282781418547</c:v>
                </c:pt>
                <c:pt idx="14">
                  <c:v>102.85356376500609</c:v>
                </c:pt>
                <c:pt idx="15">
                  <c:v>103.23702371977033</c:v>
                </c:pt>
                <c:pt idx="16">
                  <c:v>103.38363393840979</c:v>
                </c:pt>
                <c:pt idx="17">
                  <c:v>103.61607608884765</c:v>
                </c:pt>
                <c:pt idx="18">
                  <c:v>103.86684451661544</c:v>
                </c:pt>
                <c:pt idx="19">
                  <c:v>104.49341761874383</c:v>
                </c:pt>
                <c:pt idx="20">
                  <c:v>104.87850142086644</c:v>
                </c:pt>
                <c:pt idx="21">
                  <c:v>105.22438090819463</c:v>
                </c:pt>
                <c:pt idx="22">
                  <c:v>105.389317404164</c:v>
                </c:pt>
                <c:pt idx="23">
                  <c:v>105.90964449341762</c:v>
                </c:pt>
                <c:pt idx="24">
                  <c:v>106.12909586498868</c:v>
                </c:pt>
                <c:pt idx="25">
                  <c:v>106.28080960389724</c:v>
                </c:pt>
                <c:pt idx="26">
                  <c:v>106.42625993156643</c:v>
                </c:pt>
                <c:pt idx="27">
                  <c:v>106.81923099228672</c:v>
                </c:pt>
                <c:pt idx="28">
                  <c:v>107.07719074407005</c:v>
                </c:pt>
                <c:pt idx="29">
                  <c:v>107.26184538653366</c:v>
                </c:pt>
                <c:pt idx="30">
                  <c:v>107.40520791045641</c:v>
                </c:pt>
                <c:pt idx="31">
                  <c:v>107.83761526416517</c:v>
                </c:pt>
                <c:pt idx="32">
                  <c:v>107.98468943919272</c:v>
                </c:pt>
                <c:pt idx="33">
                  <c:v>108.04894739894451</c:v>
                </c:pt>
                <c:pt idx="34">
                  <c:v>107.97378646407238</c:v>
                </c:pt>
                <c:pt idx="35">
                  <c:v>108.35585454967233</c:v>
                </c:pt>
                <c:pt idx="36">
                  <c:v>108.37046917589747</c:v>
                </c:pt>
                <c:pt idx="37">
                  <c:v>108.45212550020298</c:v>
                </c:pt>
                <c:pt idx="38">
                  <c:v>108.51151191787972</c:v>
                </c:pt>
                <c:pt idx="39">
                  <c:v>108.82259467610045</c:v>
                </c:pt>
                <c:pt idx="40">
                  <c:v>108.96108565794815</c:v>
                </c:pt>
              </c:numCache>
            </c:numRef>
          </c:val>
          <c:smooth val="0"/>
          <c:extLst>
            <c:ext xmlns:c16="http://schemas.microsoft.com/office/drawing/2014/chart" uri="{C3380CC4-5D6E-409C-BE32-E72D297353CC}">
              <c16:uniqueId val="{00000001-0B24-43A8-B3B2-D644769267EB}"/>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Grafdata!$B$29:$AP$29</c:f>
              <c:numCache>
                <c:formatCode>General</c:formatCode>
                <c:ptCount val="41"/>
                <c:pt idx="0">
                  <c:v>100</c:v>
                </c:pt>
                <c:pt idx="1">
                  <c:v>100.10180949407469</c:v>
                </c:pt>
                <c:pt idx="2">
                  <c:v>99.955203822607132</c:v>
                </c:pt>
                <c:pt idx="3">
                  <c:v>100.58438649598871</c:v>
                </c:pt>
                <c:pt idx="4">
                  <c:v>100.80565246311103</c:v>
                </c:pt>
                <c:pt idx="5">
                  <c:v>101.03913556952232</c:v>
                </c:pt>
                <c:pt idx="6">
                  <c:v>100.99841177189244</c:v>
                </c:pt>
                <c:pt idx="7">
                  <c:v>101.75044456812412</c:v>
                </c:pt>
                <c:pt idx="8">
                  <c:v>101.94659752670802</c:v>
                </c:pt>
                <c:pt idx="9">
                  <c:v>102.19908507201325</c:v>
                </c:pt>
                <c:pt idx="10">
                  <c:v>102.12781842616097</c:v>
                </c:pt>
                <c:pt idx="11">
                  <c:v>102.82691028547382</c:v>
                </c:pt>
                <c:pt idx="12">
                  <c:v>103.08618513038402</c:v>
                </c:pt>
                <c:pt idx="13">
                  <c:v>103.17170510540676</c:v>
                </c:pt>
                <c:pt idx="14">
                  <c:v>103.10111718951498</c:v>
                </c:pt>
                <c:pt idx="15">
                  <c:v>103.69636336487166</c:v>
                </c:pt>
                <c:pt idx="16">
                  <c:v>103.82260713752426</c:v>
                </c:pt>
                <c:pt idx="17">
                  <c:v>104.236632413428</c:v>
                </c:pt>
                <c:pt idx="18">
                  <c:v>104.24409844299348</c:v>
                </c:pt>
                <c:pt idx="19">
                  <c:v>105.3728263673015</c:v>
                </c:pt>
                <c:pt idx="20">
                  <c:v>105.75766625490382</c:v>
                </c:pt>
                <c:pt idx="21">
                  <c:v>106.14657852226912</c:v>
                </c:pt>
                <c:pt idx="22">
                  <c:v>106.11128456432324</c:v>
                </c:pt>
                <c:pt idx="23">
                  <c:v>107.18299917194945</c:v>
                </c:pt>
                <c:pt idx="24">
                  <c:v>107.59227333812969</c:v>
                </c:pt>
                <c:pt idx="25">
                  <c:v>107.88616341102529</c:v>
                </c:pt>
                <c:pt idx="26">
                  <c:v>107.81014565544952</c:v>
                </c:pt>
                <c:pt idx="27">
                  <c:v>108.87303677358926</c:v>
                </c:pt>
                <c:pt idx="28">
                  <c:v>109.29860045882145</c:v>
                </c:pt>
                <c:pt idx="29">
                  <c:v>109.61420989045298</c:v>
                </c:pt>
                <c:pt idx="30">
                  <c:v>109.52733245550925</c:v>
                </c:pt>
                <c:pt idx="31">
                  <c:v>110.46805218075936</c:v>
                </c:pt>
                <c:pt idx="32">
                  <c:v>110.66759878914576</c:v>
                </c:pt>
                <c:pt idx="33">
                  <c:v>110.85357079832218</c:v>
                </c:pt>
                <c:pt idx="34">
                  <c:v>110.68796068796068</c:v>
                </c:pt>
                <c:pt idx="35">
                  <c:v>111.63275279297379</c:v>
                </c:pt>
                <c:pt idx="36">
                  <c:v>111.72981117732499</c:v>
                </c:pt>
                <c:pt idx="37">
                  <c:v>111.77596481463885</c:v>
                </c:pt>
                <c:pt idx="38">
                  <c:v>111.47664490205926</c:v>
                </c:pt>
                <c:pt idx="39">
                  <c:v>112.26736530603934</c:v>
                </c:pt>
                <c:pt idx="40">
                  <c:v>112.34813417133859</c:v>
                </c:pt>
              </c:numCache>
            </c:numRef>
          </c:val>
          <c:smooth val="0"/>
          <c:extLst>
            <c:ext xmlns:c16="http://schemas.microsoft.com/office/drawing/2014/chart" uri="{C3380CC4-5D6E-409C-BE32-E72D297353CC}">
              <c16:uniqueId val="{00000002-0B24-43A8-B3B2-D644769267EB}"/>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Grafdata!$B$30:$AP$30</c:f>
              <c:numCache>
                <c:formatCode>General</c:formatCode>
                <c:ptCount val="41"/>
                <c:pt idx="0">
                  <c:v>100</c:v>
                </c:pt>
                <c:pt idx="1">
                  <c:v>100.12478659960344</c:v>
                </c:pt>
                <c:pt idx="2">
                  <c:v>100.41799683057349</c:v>
                </c:pt>
                <c:pt idx="3">
                  <c:v>100.90412867565436</c:v>
                </c:pt>
                <c:pt idx="4">
                  <c:v>101.1491085030967</c:v>
                </c:pt>
                <c:pt idx="5">
                  <c:v>101.43619423838068</c:v>
                </c:pt>
                <c:pt idx="6">
                  <c:v>101.82892752424918</c:v>
                </c:pt>
                <c:pt idx="7">
                  <c:v>102.15965029129633</c:v>
                </c:pt>
                <c:pt idx="8">
                  <c:v>102.3931466893273</c:v>
                </c:pt>
                <c:pt idx="9">
                  <c:v>102.63506426892661</c:v>
                </c:pt>
                <c:pt idx="10">
                  <c:v>102.98875389479647</c:v>
                </c:pt>
                <c:pt idx="11">
                  <c:v>103.31028991831454</c:v>
                </c:pt>
                <c:pt idx="12">
                  <c:v>103.56751873712899</c:v>
                </c:pt>
                <c:pt idx="13">
                  <c:v>103.87068127358887</c:v>
                </c:pt>
                <c:pt idx="14">
                  <c:v>104.21135634612587</c:v>
                </c:pt>
                <c:pt idx="15">
                  <c:v>104.63547767238542</c:v>
                </c:pt>
                <c:pt idx="16">
                  <c:v>104.90878329237577</c:v>
                </c:pt>
                <c:pt idx="17">
                  <c:v>105.13156182295614</c:v>
                </c:pt>
                <c:pt idx="18">
                  <c:v>105.63606715509519</c:v>
                </c:pt>
                <c:pt idx="19">
                  <c:v>106.12602680997986</c:v>
                </c:pt>
                <c:pt idx="20">
                  <c:v>106.69101153701875</c:v>
                </c:pt>
                <c:pt idx="21">
                  <c:v>107.14039640798327</c:v>
                </c:pt>
                <c:pt idx="22">
                  <c:v>107.43743444875712</c:v>
                </c:pt>
                <c:pt idx="23">
                  <c:v>107.77581283541183</c:v>
                </c:pt>
                <c:pt idx="24">
                  <c:v>107.88835044364316</c:v>
                </c:pt>
                <c:pt idx="25">
                  <c:v>107.93734640913162</c:v>
                </c:pt>
                <c:pt idx="26">
                  <c:v>108.18845073226001</c:v>
                </c:pt>
                <c:pt idx="27">
                  <c:v>108.28184929147241</c:v>
                </c:pt>
                <c:pt idx="28">
                  <c:v>108.46175635225038</c:v>
                </c:pt>
                <c:pt idx="29">
                  <c:v>108.69984612204588</c:v>
                </c:pt>
                <c:pt idx="30">
                  <c:v>109.01678877379941</c:v>
                </c:pt>
                <c:pt idx="31">
                  <c:v>109.3360281114352</c:v>
                </c:pt>
                <c:pt idx="32">
                  <c:v>109.60627148358252</c:v>
                </c:pt>
                <c:pt idx="33">
                  <c:v>109.73029252122521</c:v>
                </c:pt>
                <c:pt idx="34">
                  <c:v>109.6820621176975</c:v>
                </c:pt>
                <c:pt idx="35">
                  <c:v>109.91479295376772</c:v>
                </c:pt>
                <c:pt idx="36">
                  <c:v>109.84129900553501</c:v>
                </c:pt>
                <c:pt idx="37">
                  <c:v>109.93393200278665</c:v>
                </c:pt>
                <c:pt idx="38">
                  <c:v>110.14293041807339</c:v>
                </c:pt>
                <c:pt idx="39">
                  <c:v>110.33891428002725</c:v>
                </c:pt>
                <c:pt idx="40">
                  <c:v>110.59154972707717</c:v>
                </c:pt>
              </c:numCache>
            </c:numRef>
          </c:val>
          <c:smooth val="0"/>
          <c:extLst>
            <c:ext xmlns:c16="http://schemas.microsoft.com/office/drawing/2014/chart" uri="{C3380CC4-5D6E-409C-BE32-E72D297353CC}">
              <c16:uniqueId val="{00000003-0B24-43A8-B3B2-D644769267E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D437-40F0-AA05-DD9A504AE01C}"/>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Grafdata!$B$28:$AP$28</c:f>
              <c:numCache>
                <c:formatCode>General</c:formatCode>
                <c:ptCount val="41"/>
                <c:pt idx="0">
                  <c:v>100</c:v>
                </c:pt>
                <c:pt idx="1">
                  <c:v>175.22123893805309</c:v>
                </c:pt>
                <c:pt idx="2">
                  <c:v>278.76106194690266</c:v>
                </c:pt>
                <c:pt idx="3">
                  <c:v>134.51327433628319</c:v>
                </c:pt>
                <c:pt idx="4">
                  <c:v>235.39823008849558</c:v>
                </c:pt>
                <c:pt idx="5">
                  <c:v>103.53982300884955</c:v>
                </c:pt>
                <c:pt idx="6">
                  <c:v>301.76991150442478</c:v>
                </c:pt>
                <c:pt idx="7">
                  <c:v>225.6637168141593</c:v>
                </c:pt>
                <c:pt idx="8">
                  <c:v>370.79646017699116</c:v>
                </c:pt>
                <c:pt idx="9">
                  <c:v>306.19469026548671</c:v>
                </c:pt>
                <c:pt idx="10">
                  <c:v>481.4159292035398</c:v>
                </c:pt>
                <c:pt idx="11">
                  <c:v>431.85840707964604</c:v>
                </c:pt>
                <c:pt idx="12">
                  <c:v>174.3362831858407</c:v>
                </c:pt>
                <c:pt idx="13">
                  <c:v>873.45132743362831</c:v>
                </c:pt>
                <c:pt idx="14">
                  <c:v>775.22123893805315</c:v>
                </c:pt>
                <c:pt idx="15">
                  <c:v>620.35398230088492</c:v>
                </c:pt>
                <c:pt idx="16">
                  <c:v>866.37168141592917</c:v>
                </c:pt>
                <c:pt idx="17">
                  <c:v>599.11504424778764</c:v>
                </c:pt>
                <c:pt idx="18">
                  <c:v>847.78761061946898</c:v>
                </c:pt>
                <c:pt idx="19">
                  <c:v>605.30973451327429</c:v>
                </c:pt>
                <c:pt idx="20">
                  <c:v>663.71681415929208</c:v>
                </c:pt>
                <c:pt idx="21">
                  <c:v>443.36283185840711</c:v>
                </c:pt>
                <c:pt idx="22">
                  <c:v>830.08849557522126</c:v>
                </c:pt>
                <c:pt idx="23">
                  <c:v>594.69026548672571</c:v>
                </c:pt>
                <c:pt idx="24">
                  <c:v>459.2920353982301</c:v>
                </c:pt>
                <c:pt idx="25">
                  <c:v>497.34513274336285</c:v>
                </c:pt>
                <c:pt idx="26">
                  <c:v>502.65486725663715</c:v>
                </c:pt>
                <c:pt idx="27">
                  <c:v>234.51327433628319</c:v>
                </c:pt>
                <c:pt idx="28">
                  <c:v>272.56637168141594</c:v>
                </c:pt>
                <c:pt idx="29">
                  <c:v>467.25663716814159</c:v>
                </c:pt>
                <c:pt idx="30">
                  <c:v>479.64601769911502</c:v>
                </c:pt>
                <c:pt idx="31">
                  <c:v>619.46902654867256</c:v>
                </c:pt>
                <c:pt idx="32">
                  <c:v>481.4159292035398</c:v>
                </c:pt>
                <c:pt idx="33">
                  <c:v>237.16814159292036</c:v>
                </c:pt>
                <c:pt idx="34">
                  <c:v>737.16814159292039</c:v>
                </c:pt>
                <c:pt idx="35">
                  <c:v>111.50442477876106</c:v>
                </c:pt>
                <c:pt idx="36">
                  <c:v>215.04424778761063</c:v>
                </c:pt>
                <c:pt idx="37">
                  <c:v>383.18584070796459</c:v>
                </c:pt>
                <c:pt idx="38">
                  <c:v>511.50442477876106</c:v>
                </c:pt>
                <c:pt idx="39">
                  <c:v>204.42477876106196</c:v>
                </c:pt>
                <c:pt idx="40">
                  <c:v>340.7079646017699</c:v>
                </c:pt>
              </c:numCache>
            </c:numRef>
          </c:val>
          <c:smooth val="0"/>
          <c:extLst>
            <c:ext xmlns:c16="http://schemas.microsoft.com/office/drawing/2014/chart" uri="{C3380CC4-5D6E-409C-BE32-E72D297353CC}">
              <c16:uniqueId val="{00000001-D437-40F0-AA05-DD9A504AE01C}"/>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Grafdata!$B$29:$AP$29</c:f>
              <c:numCache>
                <c:formatCode>General</c:formatCode>
                <c:ptCount val="41"/>
                <c:pt idx="0">
                  <c:v>100</c:v>
                </c:pt>
                <c:pt idx="1">
                  <c:v>227.77777777777777</c:v>
                </c:pt>
                <c:pt idx="2">
                  <c:v>507.40740740740739</c:v>
                </c:pt>
                <c:pt idx="3">
                  <c:v>200</c:v>
                </c:pt>
                <c:pt idx="4">
                  <c:v>218.5185185185185</c:v>
                </c:pt>
                <c:pt idx="5">
                  <c:v>168.5185185185185</c:v>
                </c:pt>
                <c:pt idx="6">
                  <c:v>494.44444444444446</c:v>
                </c:pt>
                <c:pt idx="7">
                  <c:v>292.59259259259261</c:v>
                </c:pt>
                <c:pt idx="8">
                  <c:v>514.81481481481478</c:v>
                </c:pt>
                <c:pt idx="9">
                  <c:v>362.96296296296299</c:v>
                </c:pt>
                <c:pt idx="10">
                  <c:v>374.07407407407408</c:v>
                </c:pt>
                <c:pt idx="11">
                  <c:v>427.77777777777777</c:v>
                </c:pt>
                <c:pt idx="12">
                  <c:v>175.92592592592592</c:v>
                </c:pt>
                <c:pt idx="13">
                  <c:v>683.33333333333337</c:v>
                </c:pt>
                <c:pt idx="14">
                  <c:v>1105.5555555555557</c:v>
                </c:pt>
                <c:pt idx="15">
                  <c:v>994.44444444444446</c:v>
                </c:pt>
                <c:pt idx="16">
                  <c:v>1437.037037037037</c:v>
                </c:pt>
                <c:pt idx="17">
                  <c:v>538.88888888888891</c:v>
                </c:pt>
                <c:pt idx="18">
                  <c:v>790.74074074074076</c:v>
                </c:pt>
                <c:pt idx="19">
                  <c:v>644.44444444444446</c:v>
                </c:pt>
                <c:pt idx="20">
                  <c:v>738.88888888888891</c:v>
                </c:pt>
                <c:pt idx="21">
                  <c:v>529.62962962962968</c:v>
                </c:pt>
                <c:pt idx="22">
                  <c:v>1420.3703703703704</c:v>
                </c:pt>
                <c:pt idx="23">
                  <c:v>929.62962962962968</c:v>
                </c:pt>
                <c:pt idx="24">
                  <c:v>420.37037037037038</c:v>
                </c:pt>
                <c:pt idx="25">
                  <c:v>435.18518518518516</c:v>
                </c:pt>
                <c:pt idx="26">
                  <c:v>620.37037037037032</c:v>
                </c:pt>
                <c:pt idx="27">
                  <c:v>55.555555555555557</c:v>
                </c:pt>
                <c:pt idx="28">
                  <c:v>366.66666666666669</c:v>
                </c:pt>
                <c:pt idx="29">
                  <c:v>622.22222222222217</c:v>
                </c:pt>
                <c:pt idx="30">
                  <c:v>405.55555555555554</c:v>
                </c:pt>
                <c:pt idx="31">
                  <c:v>903.7037037037037</c:v>
                </c:pt>
                <c:pt idx="32">
                  <c:v>390.74074074074076</c:v>
                </c:pt>
                <c:pt idx="33">
                  <c:v>74.074074074074076</c:v>
                </c:pt>
                <c:pt idx="34">
                  <c:v>829.62962962962968</c:v>
                </c:pt>
                <c:pt idx="35">
                  <c:v>81.481481481481481</c:v>
                </c:pt>
                <c:pt idx="36">
                  <c:v>105.55555555555556</c:v>
                </c:pt>
                <c:pt idx="37">
                  <c:v>588.88888888888891</c:v>
                </c:pt>
                <c:pt idx="38">
                  <c:v>809.25925925925924</c:v>
                </c:pt>
                <c:pt idx="39">
                  <c:v>279.62962962962962</c:v>
                </c:pt>
                <c:pt idx="40">
                  <c:v>333.33333333333331</c:v>
                </c:pt>
              </c:numCache>
            </c:numRef>
          </c:val>
          <c:smooth val="0"/>
          <c:extLst>
            <c:ext xmlns:c16="http://schemas.microsoft.com/office/drawing/2014/chart" uri="{C3380CC4-5D6E-409C-BE32-E72D297353CC}">
              <c16:uniqueId val="{00000002-D437-40F0-AA05-DD9A504AE01C}"/>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Grafdata!$B$30:$AP$30</c:f>
              <c:numCache>
                <c:formatCode>General</c:formatCode>
                <c:ptCount val="41"/>
                <c:pt idx="0">
                  <c:v>100</c:v>
                </c:pt>
                <c:pt idx="1">
                  <c:v>181.81818181818181</c:v>
                </c:pt>
                <c:pt idx="2">
                  <c:v>33.333333333333336</c:v>
                </c:pt>
                <c:pt idx="3">
                  <c:v>27.272727272727273</c:v>
                </c:pt>
                <c:pt idx="4">
                  <c:v>415.15151515151513</c:v>
                </c:pt>
                <c:pt idx="5">
                  <c:v>39.393939393939391</c:v>
                </c:pt>
                <c:pt idx="6">
                  <c:v>57.575757575757578</c:v>
                </c:pt>
                <c:pt idx="7">
                  <c:v>242.42424242424244</c:v>
                </c:pt>
                <c:pt idx="8">
                  <c:v>263.63636363636363</c:v>
                </c:pt>
                <c:pt idx="9">
                  <c:v>427.27272727272725</c:v>
                </c:pt>
                <c:pt idx="10">
                  <c:v>900</c:v>
                </c:pt>
                <c:pt idx="11">
                  <c:v>663.63636363636363</c:v>
                </c:pt>
                <c:pt idx="12">
                  <c:v>218.18181818181819</c:v>
                </c:pt>
                <c:pt idx="13">
                  <c:v>1763.6363636363637</c:v>
                </c:pt>
                <c:pt idx="14">
                  <c:v>318.18181818181819</c:v>
                </c:pt>
                <c:pt idx="15">
                  <c:v>372.72727272727275</c:v>
                </c:pt>
                <c:pt idx="16">
                  <c:v>369.69696969696969</c:v>
                </c:pt>
                <c:pt idx="17">
                  <c:v>942.42424242424238</c:v>
                </c:pt>
                <c:pt idx="18">
                  <c:v>1136.3636363636363</c:v>
                </c:pt>
                <c:pt idx="19">
                  <c:v>815.15151515151513</c:v>
                </c:pt>
                <c:pt idx="20">
                  <c:v>784.84848484848487</c:v>
                </c:pt>
                <c:pt idx="21">
                  <c:v>412.12121212121212</c:v>
                </c:pt>
                <c:pt idx="22">
                  <c:v>318.18181818181819</c:v>
                </c:pt>
                <c:pt idx="23">
                  <c:v>287.87878787878788</c:v>
                </c:pt>
                <c:pt idx="24">
                  <c:v>690.90909090909088</c:v>
                </c:pt>
                <c:pt idx="25">
                  <c:v>493.93939393939394</c:v>
                </c:pt>
                <c:pt idx="26">
                  <c:v>490.90909090909093</c:v>
                </c:pt>
                <c:pt idx="27">
                  <c:v>412.12121212121212</c:v>
                </c:pt>
                <c:pt idx="28">
                  <c:v>160.60606060606059</c:v>
                </c:pt>
                <c:pt idx="29">
                  <c:v>266.66666666666669</c:v>
                </c:pt>
                <c:pt idx="30">
                  <c:v>775.75757575757575</c:v>
                </c:pt>
                <c:pt idx="31">
                  <c:v>454.54545454545456</c:v>
                </c:pt>
                <c:pt idx="32">
                  <c:v>687.87878787878788</c:v>
                </c:pt>
                <c:pt idx="33">
                  <c:v>478.78787878787881</c:v>
                </c:pt>
                <c:pt idx="34">
                  <c:v>854.5454545454545</c:v>
                </c:pt>
                <c:pt idx="35">
                  <c:v>115.15151515151516</c:v>
                </c:pt>
                <c:pt idx="36">
                  <c:v>260.60606060606062</c:v>
                </c:pt>
                <c:pt idx="37">
                  <c:v>42.424242424242422</c:v>
                </c:pt>
                <c:pt idx="38">
                  <c:v>6.0606060606060606</c:v>
                </c:pt>
                <c:pt idx="39">
                  <c:v>0</c:v>
                </c:pt>
                <c:pt idx="40">
                  <c:v>272.72727272727275</c:v>
                </c:pt>
              </c:numCache>
            </c:numRef>
          </c:val>
          <c:smooth val="0"/>
          <c:extLst>
            <c:ext xmlns:c16="http://schemas.microsoft.com/office/drawing/2014/chart" uri="{C3380CC4-5D6E-409C-BE32-E72D297353CC}">
              <c16:uniqueId val="{00000003-D437-40F0-AA05-DD9A504AE01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AC02-4A29-9E10-F3CF11165EF5}"/>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Grafdata!$B$26:$L$26</c:f>
              <c:numCache>
                <c:formatCode>General</c:formatCode>
                <c:ptCount val="11"/>
                <c:pt idx="0">
                  <c:v>100</c:v>
                </c:pt>
                <c:pt idx="1">
                  <c:v>100.18601355241596</c:v>
                </c:pt>
                <c:pt idx="2">
                  <c:v>103.77686247299604</c:v>
                </c:pt>
                <c:pt idx="3">
                  <c:v>114.46329184935855</c:v>
                </c:pt>
                <c:pt idx="4">
                  <c:v>121.52491745033487</c:v>
                </c:pt>
                <c:pt idx="5">
                  <c:v>131.54061541944088</c:v>
                </c:pt>
                <c:pt idx="6">
                  <c:v>132.01795178410617</c:v>
                </c:pt>
                <c:pt idx="7">
                  <c:v>138.46592950184782</c:v>
                </c:pt>
                <c:pt idx="8">
                  <c:v>145.45374020107178</c:v>
                </c:pt>
                <c:pt idx="9">
                  <c:v>101.56586011584018</c:v>
                </c:pt>
                <c:pt idx="10">
                  <c:v>168.49137103798515</c:v>
                </c:pt>
              </c:numCache>
            </c:numRef>
          </c:val>
          <c:smooth val="0"/>
          <c:extLst>
            <c:ext xmlns:c16="http://schemas.microsoft.com/office/drawing/2014/chart" uri="{C3380CC4-5D6E-409C-BE32-E72D297353CC}">
              <c16:uniqueId val="{00000001-AC02-4A29-9E10-F3CF11165EF5}"/>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Grafdata!$B$27:$L$27</c:f>
              <c:numCache>
                <c:formatCode>General</c:formatCode>
                <c:ptCount val="11"/>
                <c:pt idx="0">
                  <c:v>100</c:v>
                </c:pt>
                <c:pt idx="1">
                  <c:v>103.01754862360409</c:v>
                </c:pt>
                <c:pt idx="2">
                  <c:v>109.03680572055713</c:v>
                </c:pt>
                <c:pt idx="3">
                  <c:v>118.0283538689567</c:v>
                </c:pt>
                <c:pt idx="4">
                  <c:v>122.46925313691547</c:v>
                </c:pt>
                <c:pt idx="5">
                  <c:v>130.05329079121552</c:v>
                </c:pt>
                <c:pt idx="6">
                  <c:v>124.96520824140389</c:v>
                </c:pt>
                <c:pt idx="7">
                  <c:v>142.86231515110373</c:v>
                </c:pt>
                <c:pt idx="8">
                  <c:v>146.21590124797754</c:v>
                </c:pt>
                <c:pt idx="9">
                  <c:v>91.662423769276899</c:v>
                </c:pt>
                <c:pt idx="10">
                  <c:v>168.71796612470723</c:v>
                </c:pt>
              </c:numCache>
            </c:numRef>
          </c:val>
          <c:smooth val="0"/>
          <c:extLst>
            <c:ext xmlns:c16="http://schemas.microsoft.com/office/drawing/2014/chart" uri="{C3380CC4-5D6E-409C-BE32-E72D297353CC}">
              <c16:uniqueId val="{00000002-AC02-4A29-9E10-F3CF11165EF5}"/>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101.0607010941529</c:v>
                </c:pt>
                <c:pt idx="2">
                  <c:v>99.159523311729046</c:v>
                </c:pt>
                <c:pt idx="3">
                  <c:v>117.99986061746463</c:v>
                </c:pt>
                <c:pt idx="4">
                  <c:v>124.21771552024531</c:v>
                </c:pt>
                <c:pt idx="5">
                  <c:v>143.21416126559342</c:v>
                </c:pt>
                <c:pt idx="6">
                  <c:v>149.88500940832114</c:v>
                </c:pt>
                <c:pt idx="7">
                  <c:v>141.79385323019025</c:v>
                </c:pt>
                <c:pt idx="8">
                  <c:v>152.92773015541152</c:v>
                </c:pt>
                <c:pt idx="9">
                  <c:v>120.02230120565893</c:v>
                </c:pt>
                <c:pt idx="10">
                  <c:v>177.38378981113667</c:v>
                </c:pt>
              </c:numCache>
            </c:numRef>
          </c:val>
          <c:smooth val="0"/>
          <c:extLst>
            <c:ext xmlns:c16="http://schemas.microsoft.com/office/drawing/2014/chart" uri="{C3380CC4-5D6E-409C-BE32-E72D297353CC}">
              <c16:uniqueId val="{00000003-AC02-4A29-9E10-F3CF11165EF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2.jpg"/><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hyperlink" Target="https://stockholmbusinessalliance.se/material/?cat=konjunkturrappo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endParaRPr lang="sv-SE" sz="2000" dirty="0">
              <a:solidFill>
                <a:schemeClr val="bg1"/>
              </a:solidFill>
              <a:highlight>
                <a:srgbClr val="FFFF00"/>
              </a:highlight>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Linköpings samt Norrköpings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83136" y="1114402"/>
            <a:ext cx="5154353" cy="3995277"/>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2020 präglades starkt av följdverkningarna av Covid-19 pandemin. Återhämtningen har däremot varit stark under 2021 och fortsätter under det fjärde kvartalet med förbättringar inom både näringsliv och arbetsmarknad. Arbetslösheten sjunker men sysselsättningsnivån håller sig kvar på förra årets nivå. Återhämtningen inom besök- och turistnäringen fortsätter samtidigt som nyföretagandet är oförändrat och konkurserna minskar. 2021-års sista kvartal bjuder med andra ord på en rad positiva nyheter.</a:t>
            </a:r>
            <a:endParaRPr lang="sv-SE" sz="1100" dirty="0">
              <a:effectLst/>
              <a:ea typeface="Minion Pro" panose="02040503050201020203" pitchFamily="18" charset="0"/>
              <a:cs typeface="Times New Roman" panose="02020603050405020304" pitchFamily="18" charset="0"/>
            </a:endParaRPr>
          </a:p>
          <a:p>
            <a:pPr>
              <a:spcAft>
                <a:spcPts val="800"/>
              </a:spcAft>
            </a:pPr>
            <a:r>
              <a:rPr lang="sv-SE" sz="1100" dirty="0">
                <a:effectLst/>
                <a:ea typeface="Minion Pro" panose="02040503050201020203" pitchFamily="18" charset="0"/>
                <a:cs typeface="Times New Roman" panose="02020603050405020304" pitchFamily="18" charset="0"/>
              </a:rPr>
              <a:t>Lönesumman i privat sektor ökar med 7,5 procent samtidigt som den totala lönesumman ökar med 5,8 procent. Lönesumman stiger också per sysselsatt och invånare, vilket tyder på att köpkraften ökar i länet. Positivt för näringslivet är att företagskonkurserna minskar med 2 procent. Nyföretagandet står däremot still jämfört med 2020 men överlag fortsätter det startas fler företag än som går i konkurs. Återhämtningen inom besöks- och turistnäringen fortsätter under det fjärde kvartalet och de kommersiella övernattningarna ökar med 66 procent i länet, 84 procent i Linköping och 48 procent i Norrköping.</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många andra län är utvecklingen på arbetsmarknaden </a:t>
            </a:r>
            <a:r>
              <a:rPr lang="sv-SE" sz="1100" dirty="0">
                <a:ea typeface="Minion Pro" panose="02040503050201020203" pitchFamily="18" charset="0"/>
                <a:cs typeface="Times New Roman" panose="02020603050405020304" pitchFamily="18" charset="0"/>
              </a:rPr>
              <a:t>under kvartalet mer </a:t>
            </a:r>
            <a:r>
              <a:rPr lang="sv-SE" sz="1100" dirty="0">
                <a:effectLst/>
                <a:ea typeface="Minion Pro" panose="02040503050201020203" pitchFamily="18" charset="0"/>
                <a:cs typeface="Times New Roman" panose="02020603050405020304" pitchFamily="18" charset="0"/>
              </a:rPr>
              <a:t>positiv jämfört med förra året. Arbetslösheten i länet sjunker med 0,9 procentenheter eller 3 100 personer samtidigt som varslen sjunker med 84 procent och antalet lediga jobb ökar med 33 procent. Sysselsättningsnivån ligger däremot kvar på samma nivå som 2020. Sammantaget tyder det på att det sker en klar återhämtning på arbetsmarknaden.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Antalet invånare ökar med 0,5 procent i länet, med större ökning i Linköping och Norrköping. Bostadsbyggandet ökar 58 procent i länet, 216 procent i Linköpings kommun och 5 procent i Norrköpings kommun.</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3136" y="115261"/>
            <a:ext cx="5218343" cy="883029"/>
          </a:xfrm>
        </p:spPr>
        <p:txBody>
          <a:bodyPr/>
          <a:lstStyle/>
          <a:p>
            <a:r>
              <a:rPr lang="sv-SE" sz="2800" dirty="0"/>
              <a:t>Återhämtningen fortsätter under </a:t>
            </a:r>
            <a:r>
              <a:rPr lang="sv-SE" sz="2800" dirty="0" smtClean="0"/>
              <a:t>fjärde </a:t>
            </a:r>
            <a:r>
              <a:rPr lang="sv-SE" sz="2800" dirty="0"/>
              <a:t>kvartalet</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731838" cy="200055"/>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629642245"/>
              </p:ext>
            </p:extLst>
          </p:nvPr>
        </p:nvGraphicFramePr>
        <p:xfrm>
          <a:off x="420903" y="1599039"/>
          <a:ext cx="5182756" cy="3494713"/>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222 600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19 176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7 640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6 549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724690" y="2385772"/>
            <a:ext cx="180000" cy="180000"/>
          </a:xfrm>
          <a:prstGeom prst="rect">
            <a:avLst/>
          </a:prstGeom>
        </p:spPr>
      </p:pic>
      <p:pic>
        <p:nvPicPr>
          <p:cNvPr id="19" name="Bild 18" descr="Spela upp">
            <a:extLst>
              <a:ext uri="{FF2B5EF4-FFF2-40B4-BE49-F238E27FC236}">
                <a16:creationId xmlns:a16="http://schemas.microsoft.com/office/drawing/2014/main" id="{686B87F3-1DB6-4FEF-B4C8-4D2524D17A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724690" y="2669377"/>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2716819" y="2962882"/>
            <a:ext cx="180000" cy="180000"/>
          </a:xfrm>
          <a:prstGeom prst="rect">
            <a:avLst/>
          </a:prstGeom>
        </p:spPr>
      </p:pic>
      <p:pic>
        <p:nvPicPr>
          <p:cNvPr id="22" name="Bild 21" descr="Spela upp">
            <a:extLst>
              <a:ext uri="{FF2B5EF4-FFF2-40B4-BE49-F238E27FC236}">
                <a16:creationId xmlns:a16="http://schemas.microsoft.com/office/drawing/2014/main" id="{BCB9F900-5BA8-4995-A34E-CD050091A5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flipV="1">
            <a:off x="2714112" y="3206664"/>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714112" y="349202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2714112" y="378233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2714112" y="4056396"/>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2722660" y="433195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flipH="1">
            <a:off x="4083598" y="2683309"/>
            <a:ext cx="180000" cy="180000"/>
          </a:xfrm>
          <a:prstGeom prst="rect">
            <a:avLst/>
          </a:prstGeom>
        </p:spPr>
      </p:pic>
      <p:pic>
        <p:nvPicPr>
          <p:cNvPr id="31" name="Bild 30" descr="Spela upp">
            <a:extLst>
              <a:ext uri="{FF2B5EF4-FFF2-40B4-BE49-F238E27FC236}">
                <a16:creationId xmlns:a16="http://schemas.microsoft.com/office/drawing/2014/main" id="{37F2F94A-DE89-42C8-896D-F3209CB6DA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2970151"/>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4083598" y="4319399"/>
            <a:ext cx="180000" cy="180000"/>
          </a:xfrm>
          <a:prstGeom prst="rect">
            <a:avLst/>
          </a:prstGeom>
        </p:spPr>
      </p:pic>
      <p:pic>
        <p:nvPicPr>
          <p:cNvPr id="37" name="Bild 36" descr="Spela upp">
            <a:extLst>
              <a:ext uri="{FF2B5EF4-FFF2-40B4-BE49-F238E27FC236}">
                <a16:creationId xmlns:a16="http://schemas.microsoft.com/office/drawing/2014/main" id="{361D1F4E-ED5C-4FF3-9506-EAE7AEDAC48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4623607"/>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a:off x="5395402" y="2679012"/>
            <a:ext cx="180000" cy="180000"/>
          </a:xfrm>
          <a:prstGeom prst="rect">
            <a:avLst/>
          </a:prstGeom>
        </p:spPr>
      </p:pic>
      <p:pic>
        <p:nvPicPr>
          <p:cNvPr id="41" name="Bild 40" descr="Spela upp">
            <a:extLst>
              <a:ext uri="{FF2B5EF4-FFF2-40B4-BE49-F238E27FC236}">
                <a16:creationId xmlns:a16="http://schemas.microsoft.com/office/drawing/2014/main" id="{0595E9DB-6B48-4DC5-9218-A658881B461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flipV="1">
            <a:off x="5395402" y="296960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3493337"/>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4077056"/>
            <a:ext cx="180000" cy="180000"/>
          </a:xfrm>
          <a:prstGeom prst="rect">
            <a:avLst/>
          </a:prstGeom>
        </p:spPr>
      </p:pic>
      <p:pic>
        <p:nvPicPr>
          <p:cNvPr id="42" name="Bild 41" descr="Spela upp">
            <a:extLst>
              <a:ext uri="{FF2B5EF4-FFF2-40B4-BE49-F238E27FC236}">
                <a16:creationId xmlns:a16="http://schemas.microsoft.com/office/drawing/2014/main" id="{0B158D02-FC05-410C-948A-1C813C5723D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rot="16200000">
            <a:off x="2729780" y="4603996"/>
            <a:ext cx="180000" cy="180000"/>
          </a:xfrm>
          <a:prstGeom prst="rect">
            <a:avLst/>
          </a:prstGeom>
        </p:spPr>
      </p:pic>
      <p:pic>
        <p:nvPicPr>
          <p:cNvPr id="49" name="Bild 48" descr="Spela upp">
            <a:extLst>
              <a:ext uri="{FF2B5EF4-FFF2-40B4-BE49-F238E27FC236}">
                <a16:creationId xmlns:a16="http://schemas.microsoft.com/office/drawing/2014/main" id="{E93055B3-D9AA-4F83-B853-A3A6C89C9B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5384609" y="378247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extLst>
              <p:ext uri="{D42A27DB-BD31-4B8C-83A1-F6EECF244321}">
                <p14:modId xmlns:p14="http://schemas.microsoft.com/office/powerpoint/2010/main" val="2687072715"/>
              </p:ext>
            </p:extLst>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20,08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95,10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8" name="Diagram 7">
            <a:extLst>
              <a:ext uri="{FF2B5EF4-FFF2-40B4-BE49-F238E27FC236}">
                <a16:creationId xmlns:a16="http://schemas.microsoft.com/office/drawing/2014/main" id="{72FA8170-17AD-4FF9-9086-8BB25FF7B5D7}"/>
              </a:ext>
            </a:extLst>
          </p:cNvPr>
          <p:cNvGraphicFramePr>
            <a:graphicFrameLocks/>
          </p:cNvGraphicFramePr>
          <p:nvPr>
            <p:extLst>
              <p:ext uri="{D42A27DB-BD31-4B8C-83A1-F6EECF244321}">
                <p14:modId xmlns:p14="http://schemas.microsoft.com/office/powerpoint/2010/main" val="3916983345"/>
              </p:ext>
            </p:extLst>
          </p:nvPr>
        </p:nvGraphicFramePr>
        <p:xfrm>
          <a:off x="646515" y="1947117"/>
          <a:ext cx="5306047" cy="36911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extLst>
              <p:ext uri="{D42A27DB-BD31-4B8C-83A1-F6EECF244321}">
                <p14:modId xmlns:p14="http://schemas.microsoft.com/office/powerpoint/2010/main" val="4005621048"/>
              </p:ext>
            </p:extLst>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004A44A7-63F7-43BB-8A78-4FE18389757A}"/>
              </a:ext>
            </a:extLst>
          </p:cNvPr>
          <p:cNvGraphicFramePr>
            <a:graphicFrameLocks/>
          </p:cNvGraphicFramePr>
          <p:nvPr>
            <p:extLst>
              <p:ext uri="{D42A27DB-BD31-4B8C-83A1-F6EECF244321}">
                <p14:modId xmlns:p14="http://schemas.microsoft.com/office/powerpoint/2010/main" val="732787741"/>
              </p:ext>
            </p:extLst>
          </p:nvPr>
        </p:nvGraphicFramePr>
        <p:xfrm>
          <a:off x="738326" y="2030429"/>
          <a:ext cx="5156061" cy="33768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91499"/>
            <a:ext cx="4722408" cy="1651769"/>
          </a:xfrm>
        </p:spPr>
        <p:txBody>
          <a:bodyPr/>
          <a:lstStyle/>
          <a:p>
            <a:pPr lvl="4"/>
            <a:r>
              <a:rPr lang="sv-SE" sz="1400" dirty="0"/>
              <a:t>Nyföretagandet var närmast oförändrat i länet under det fjärde kvartalet.</a:t>
            </a:r>
          </a:p>
          <a:p>
            <a:pPr lvl="4"/>
            <a:r>
              <a:rPr lang="sv-SE" sz="1400" dirty="0"/>
              <a:t>571 av 720 nystartade företag var aktiebolag. </a:t>
            </a:r>
          </a:p>
          <a:p>
            <a:pPr lvl="4"/>
            <a:r>
              <a:rPr lang="sv-SE" sz="1400" dirty="0"/>
              <a:t>Över tid visar de säsongsrensade värdena att nyföretagandet är på sin högsta punkt sedan 10 år tillbaka.</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629935877"/>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2 648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13" name="Diagram 12">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1616245516"/>
              </p:ext>
            </p:extLst>
          </p:nvPr>
        </p:nvGraphicFramePr>
        <p:xfrm>
          <a:off x="714374" y="1945635"/>
          <a:ext cx="5857342" cy="3745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1881" y="1733853"/>
            <a:ext cx="4722412" cy="1708440"/>
          </a:xfrm>
        </p:spPr>
        <p:txBody>
          <a:bodyPr/>
          <a:lstStyle/>
          <a:p>
            <a:pPr lvl="4"/>
            <a:r>
              <a:rPr lang="sv-SE" sz="1400" dirty="0"/>
              <a:t>Företagskonkurserna har minskat med 2 procent i länet under kvartalet.</a:t>
            </a:r>
          </a:p>
          <a:p>
            <a:pPr lvl="4"/>
            <a:r>
              <a:rPr lang="sv-SE" sz="1400" dirty="0"/>
              <a:t>På helårsbasis har företagskonkurserna minskat med 12 procent och de säsongsrensade värdena visar att företagskonkurserna tangerar sin lägsta nivå under den senaste 10 års-perioden.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710941687"/>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12" name="Diagram 11">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1081133077"/>
              </p:ext>
            </p:extLst>
          </p:nvPr>
        </p:nvGraphicFramePr>
        <p:xfrm>
          <a:off x="714373" y="1949297"/>
          <a:ext cx="5840251" cy="3692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943259"/>
            <a:ext cx="4722411" cy="1503511"/>
          </a:xfrm>
        </p:spPr>
        <p:txBody>
          <a:bodyPr/>
          <a:lstStyle/>
          <a:p>
            <a:pPr lvl="4"/>
            <a:r>
              <a:rPr lang="sv-SE" sz="1400" dirty="0"/>
              <a:t>Antalet sysselsatta invånare var närmst oförändrat jämfört med 2020 under kvartalet.</a:t>
            </a:r>
          </a:p>
          <a:p>
            <a:pPr lvl="4"/>
            <a:r>
              <a:rPr lang="sv-SE" sz="1400" dirty="0"/>
              <a:t>Sysselsättningen ökade som mest inom Offentlig förvaltning och minskade som mest inom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1620197463"/>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222 600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1867161814"/>
              </p:ext>
            </p:extLst>
          </p:nvPr>
        </p:nvGraphicFramePr>
        <p:xfrm>
          <a:off x="714374" y="1927920"/>
          <a:ext cx="5840250" cy="3720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358384008"/>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221 900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222 600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97293962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Östergötlands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78 400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221 900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222 600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ökade med 33 procent i Östergötland under fjärde kvartalet.</a:t>
            </a:r>
          </a:p>
          <a:p>
            <a:pPr lvl="4"/>
            <a:r>
              <a:rPr lang="sv-SE" sz="1400" dirty="0"/>
              <a:t>I Sverige ökade antalet lediga jobb med </a:t>
            </a:r>
            <a:br>
              <a:rPr lang="sv-SE" sz="1400" dirty="0"/>
            </a:br>
            <a:r>
              <a:rPr lang="sv-SE" sz="1400" dirty="0"/>
              <a:t>60 procent under samma period.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1282468918"/>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19 176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63 295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7 640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28 777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6 549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18 707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13" name="Diagram 12">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3431757524"/>
              </p:ext>
            </p:extLst>
          </p:nvPr>
        </p:nvGraphicFramePr>
        <p:xfrm>
          <a:off x="714377" y="1869614"/>
          <a:ext cx="5917160" cy="3887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2105637"/>
            <a:ext cx="4684939" cy="1318369"/>
          </a:xfrm>
        </p:spPr>
        <p:txBody>
          <a:bodyPr/>
          <a:lstStyle/>
          <a:p>
            <a:pPr lvl="4"/>
            <a:r>
              <a:rPr lang="sv-SE" sz="1400" dirty="0"/>
              <a:t>Antalet varslade minskade med 84 procent i Östergötland under fjärde kvartalet.</a:t>
            </a:r>
          </a:p>
          <a:p>
            <a:pPr lvl="4"/>
            <a:r>
              <a:rPr lang="sv-SE" sz="1400" dirty="0"/>
              <a:t>På helårsbasis har varslen minskat med 79 procent jämfört med förra året.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3144039230"/>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13" name="Diagram 12">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2518735722"/>
              </p:ext>
            </p:extLst>
          </p:nvPr>
        </p:nvGraphicFramePr>
        <p:xfrm>
          <a:off x="714374" y="1943954"/>
          <a:ext cx="5874433" cy="36671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879134"/>
            <a:ext cx="4667524" cy="1544724"/>
          </a:xfrm>
        </p:spPr>
        <p:txBody>
          <a:bodyPr/>
          <a:lstStyle/>
          <a:p>
            <a:pPr lvl="4"/>
            <a:r>
              <a:rPr lang="sv-SE" sz="1400" dirty="0"/>
              <a:t>Arbetslösheten i Östergötlands län minskade med 0,9 procentenheter och landade på 5,1 procent. </a:t>
            </a:r>
          </a:p>
          <a:p>
            <a:pPr lvl="4"/>
            <a:r>
              <a:rPr lang="sv-SE" sz="1400" dirty="0" err="1"/>
              <a:t>Ydre</a:t>
            </a:r>
            <a:r>
              <a:rPr lang="sv-SE" sz="1400" dirty="0"/>
              <a:t> kommun stod för länets lägsta arbetslöshet (2,5%).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3194953460"/>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17 373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-3 124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5 099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-817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7 423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-1 106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12" name="Diagram 11">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3334813902"/>
              </p:ext>
            </p:extLst>
          </p:nvPr>
        </p:nvGraphicFramePr>
        <p:xfrm>
          <a:off x="631362" y="1659069"/>
          <a:ext cx="5923261" cy="38608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3" y="176667"/>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319663326"/>
              </p:ext>
            </p:extLst>
          </p:nvPr>
        </p:nvGraphicFramePr>
        <p:xfrm>
          <a:off x="1882773" y="865058"/>
          <a:ext cx="8426449" cy="526428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6 931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-2 020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2 084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10 442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17 373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-3 124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Linköpings kommun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2 226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35231750"/>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29097576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-18,0</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2 874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43,3</a:t>
                      </a:r>
                    </a:p>
                  </a:txBody>
                  <a:tcPr marL="9525" marR="9525" marT="9525" marB="0" anchor="ctr"/>
                </a:tc>
                <a:extLst>
                  <a:ext uri="{0D108BD9-81ED-4DB2-BD59-A6C34878D82A}">
                    <a16:rowId xmlns:a16="http://schemas.microsoft.com/office/drawing/2014/main" val="6057100"/>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23,1</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5 099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Norrköpings kommun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2 894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extLst>
                  <a:ext uri="{0D108BD9-81ED-4DB2-BD59-A6C34878D82A}">
                    <a16:rowId xmlns:a16="http://schemas.microsoft.com/office/drawing/2014/main" val="324473520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3203316439"/>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4 528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3731443754"/>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-43,9</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7 423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367327"/>
            <a:ext cx="4725925" cy="2061671"/>
          </a:xfrm>
        </p:spPr>
        <p:txBody>
          <a:bodyPr/>
          <a:lstStyle/>
          <a:p>
            <a:pPr lvl="4"/>
            <a:r>
              <a:rPr lang="sv-SE" sz="1400" dirty="0"/>
              <a:t>Antalet invånare i Östergötland ökade med </a:t>
            </a:r>
            <a:br>
              <a:rPr lang="sv-SE" sz="1400" dirty="0"/>
            </a:br>
            <a:r>
              <a:rPr lang="sv-SE" sz="1400" dirty="0"/>
              <a:t>0,5 procent jämfört med samma kvartal 2020.</a:t>
            </a:r>
          </a:p>
          <a:p>
            <a:pPr lvl="4"/>
            <a:r>
              <a:rPr lang="sv-SE" sz="1400" dirty="0"/>
              <a:t>Utvecklingen är något lägre än utvecklingen i Stockholmsregionen i stort samt Sverige som helhet.</a:t>
            </a:r>
          </a:p>
          <a:p>
            <a:pPr lvl="4"/>
            <a:r>
              <a:rPr lang="sv-SE" sz="1400" dirty="0"/>
              <a:t>Linköpings och Norrköpings kommuner har en något högre tillväxttakt än Östergötland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3093478923"/>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469,7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12" name="Diagram 11">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1750000400"/>
              </p:ext>
            </p:extLst>
          </p:nvPr>
        </p:nvGraphicFramePr>
        <p:xfrm>
          <a:off x="753118" y="1950883"/>
          <a:ext cx="5724594"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33854"/>
            <a:ext cx="4725917" cy="1695146"/>
          </a:xfrm>
        </p:spPr>
        <p:txBody>
          <a:bodyPr/>
          <a:lstStyle/>
          <a:p>
            <a:pPr marL="285750" indent="-285750">
              <a:buFont typeface="Arial" panose="020B0604020202020204" pitchFamily="34" charset="0"/>
              <a:buChar char="•"/>
            </a:pPr>
            <a:r>
              <a:rPr lang="sv-SE" sz="1400" dirty="0"/>
              <a:t>Antalet påbörjade lägenheter ökade med 58 procent i länet under fjärde kvartalet.</a:t>
            </a:r>
          </a:p>
          <a:p>
            <a:pPr marL="285750" indent="-285750">
              <a:buFont typeface="Arial" panose="020B0604020202020204" pitchFamily="34" charset="0"/>
              <a:buChar char="•"/>
            </a:pPr>
            <a:r>
              <a:rPr lang="sv-SE" sz="1400" dirty="0"/>
              <a:t>På helårsbasis har bostadsbyggandet ökat med 11 procent i länet, 84 procent i Linköpings kommun men minskat med 81 procent i Norrköpings kommun.</a:t>
            </a:r>
          </a:p>
          <a:p>
            <a:pPr marL="285750" indent="-285750">
              <a:buFont typeface="Arial" panose="020B0604020202020204" pitchFamily="34" charset="0"/>
              <a:buChar char="•"/>
            </a:pP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1083959875"/>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12" name="Diagram 11">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4132767376"/>
              </p:ext>
            </p:extLst>
          </p:nvPr>
        </p:nvGraphicFramePr>
        <p:xfrm>
          <a:off x="646954" y="1938723"/>
          <a:ext cx="5856395" cy="37356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984058107"/>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0" i="1" u="none" strike="noStrike" dirty="0" err="1">
                          <a:solidFill>
                            <a:srgbClr val="000000"/>
                          </a:solidFill>
                          <a:effectLst/>
                          <a:latin typeface="Futura Std Book" panose="020B0502020204020303"/>
                        </a:rPr>
                        <a:t>i.u</a:t>
                      </a:r>
                      <a:r>
                        <a:rPr lang="sv-SE" sz="800" b="0" i="1"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26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79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2701975206"/>
              </p:ext>
            </p:extLst>
          </p:nvPr>
        </p:nvGraphicFramePr>
        <p:xfrm>
          <a:off x="638175" y="2192351"/>
          <a:ext cx="5982156" cy="35247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52629300"/>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514026916"/>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8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19 176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800" u="none" strike="noStrike" kern="1200" dirty="0" err="1">
                          <a:solidFill>
                            <a:schemeClr val="dk1"/>
                          </a:solidFill>
                          <a:effectLst/>
                          <a:latin typeface="+mn-lt"/>
                          <a:ea typeface="+mn-ea"/>
                          <a:cs typeface="+mn-cs"/>
                        </a:rPr>
                        <a:t>Ydre</a:t>
                      </a:r>
                      <a:endParaRPr lang="sv-SE" sz="8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7 640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-100</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6 549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715155616"/>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17 373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800" u="none" strike="noStrike" dirty="0">
                          <a:effectLst/>
                        </a:rPr>
                        <a:t>Ödeshög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800" u="none" strike="noStrike" dirty="0" err="1">
                          <a:effectLst/>
                        </a:rPr>
                        <a:t>Ydre</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800" u="none" strike="noStrike" dirty="0">
                          <a:effectLst/>
                        </a:rPr>
                        <a:t>Kinda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800" u="none" strike="noStrike" dirty="0">
                          <a:effectLst/>
                        </a:rPr>
                        <a:t>Boxholm</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800" u="none" strike="noStrike" dirty="0">
                          <a:effectLst/>
                        </a:rPr>
                        <a:t>Åtvidaberg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800" u="none" strike="noStrike" dirty="0">
                          <a:effectLst/>
                        </a:rPr>
                        <a:t>Finspång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800" u="none" strike="noStrike" dirty="0">
                          <a:effectLst/>
                        </a:rPr>
                        <a:t>Valdemarsvik</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800" u="none" strike="noStrike" dirty="0">
                          <a:effectLst/>
                        </a:rPr>
                        <a:t>Linköping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5 099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800" u="none" strike="noStrike" dirty="0">
                          <a:effectLst/>
                        </a:rPr>
                        <a:t>Norrköping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7 423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800" u="none" strike="noStrike" dirty="0">
                          <a:effectLst/>
                        </a:rPr>
                        <a:t>Söderköping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800" u="none" strike="noStrike" dirty="0">
                          <a:effectLst/>
                        </a:rPr>
                        <a:t>Motala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800" u="none" strike="noStrike" dirty="0">
                          <a:effectLst/>
                        </a:rPr>
                        <a:t>Vadstena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800" u="none" strike="noStrike" dirty="0">
                          <a:effectLst/>
                        </a:rPr>
                        <a:t>Mjölby</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326155312"/>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469 704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5 512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21 889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10 048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165 527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216</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28 269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43 674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144 458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14 673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7 528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7 660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400</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3 695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5 309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4806950"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727591709"/>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342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149</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84</a:t>
                      </a:r>
                    </a:p>
                  </a:txBody>
                  <a:tcPr marL="0" marR="0" marT="0"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127</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518</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6"/>
            <a:ext cx="5513096" cy="3977266"/>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a:t>
            </a:r>
            <a:r>
              <a:rPr lang="sv-SE" sz="1200" u="sng" dirty="0">
                <a:solidFill>
                  <a:schemeClr val="bg1"/>
                </a:solidFill>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6" y="39482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5"/>
          <a:stretch>
            <a:fillRect/>
          </a:stretch>
        </p:blipFill>
        <p:spPr>
          <a:xfrm>
            <a:off x="6511895" y="27289"/>
            <a:ext cx="5680105" cy="6830711"/>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2630</TotalTime>
  <Words>3386</Words>
  <Application>Microsoft Office PowerPoint</Application>
  <PresentationFormat>Bredbild</PresentationFormat>
  <Paragraphs>1362</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Återhämtningen fortsätter under fjärde kvartalet</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584</cp:revision>
  <cp:lastPrinted>2021-03-19T14:26:58Z</cp:lastPrinted>
  <dcterms:created xsi:type="dcterms:W3CDTF">2019-04-29T08:02:07Z</dcterms:created>
  <dcterms:modified xsi:type="dcterms:W3CDTF">2022-04-06T14:41:54Z</dcterms:modified>
</cp:coreProperties>
</file>