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6" d="100"/>
          <a:sy n="66" d="100"/>
        </p:scale>
        <p:origin x="594"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Grafdata'!$C$54:$AQ$54</c:f>
              <c:numCache>
                <c:formatCode>General</c:formatCode>
                <c:ptCount val="41"/>
                <c:pt idx="0">
                  <c:v>100</c:v>
                </c:pt>
                <c:pt idx="1">
                  <c:v>98.290944512131944</c:v>
                </c:pt>
                <c:pt idx="2">
                  <c:v>105.40167060481996</c:v>
                </c:pt>
                <c:pt idx="3">
                  <c:v>105.90136540955646</c:v>
                </c:pt>
                <c:pt idx="4">
                  <c:v>105.01305230941674</c:v>
                </c:pt>
                <c:pt idx="5">
                  <c:v>101.95031654964399</c:v>
                </c:pt>
                <c:pt idx="6">
                  <c:v>108.15186993014191</c:v>
                </c:pt>
                <c:pt idx="7">
                  <c:v>109.6625362841138</c:v>
                </c:pt>
                <c:pt idx="8">
                  <c:v>108.46521952324578</c:v>
                </c:pt>
                <c:pt idx="9">
                  <c:v>106.11131316634214</c:v>
                </c:pt>
                <c:pt idx="10">
                  <c:v>113.00292007968773</c:v>
                </c:pt>
                <c:pt idx="11">
                  <c:v>113.45072824120847</c:v>
                </c:pt>
                <c:pt idx="12">
                  <c:v>111.13775917994232</c:v>
                </c:pt>
                <c:pt idx="13">
                  <c:v>110.18992472427563</c:v>
                </c:pt>
                <c:pt idx="14">
                  <c:v>117.8960000050083</c:v>
                </c:pt>
                <c:pt idx="15">
                  <c:v>116.69805291581643</c:v>
                </c:pt>
                <c:pt idx="16">
                  <c:v>115.1196848089272</c:v>
                </c:pt>
                <c:pt idx="17">
                  <c:v>113.77685859230229</c:v>
                </c:pt>
                <c:pt idx="18">
                  <c:v>120.99195996266005</c:v>
                </c:pt>
                <c:pt idx="19">
                  <c:v>120.52852925280457</c:v>
                </c:pt>
                <c:pt idx="20">
                  <c:v>120.13995262583965</c:v>
                </c:pt>
                <c:pt idx="21">
                  <c:v>116.12663582135619</c:v>
                </c:pt>
                <c:pt idx="22">
                  <c:v>125.18805610719861</c:v>
                </c:pt>
                <c:pt idx="23">
                  <c:v>124.76016174792223</c:v>
                </c:pt>
                <c:pt idx="24">
                  <c:v>124.39180108992922</c:v>
                </c:pt>
                <c:pt idx="25">
                  <c:v>123.0694020457282</c:v>
                </c:pt>
                <c:pt idx="26">
                  <c:v>131.86228749942913</c:v>
                </c:pt>
                <c:pt idx="27">
                  <c:v>130.61707277671826</c:v>
                </c:pt>
                <c:pt idx="28">
                  <c:v>128.70519689201265</c:v>
                </c:pt>
                <c:pt idx="29">
                  <c:v>126.12640524414148</c:v>
                </c:pt>
                <c:pt idx="30">
                  <c:v>136.44441816470325</c:v>
                </c:pt>
                <c:pt idx="31">
                  <c:v>133.00461968739927</c:v>
                </c:pt>
                <c:pt idx="32">
                  <c:v>133.27180445992121</c:v>
                </c:pt>
                <c:pt idx="33">
                  <c:v>132.51546114599839</c:v>
                </c:pt>
                <c:pt idx="34">
                  <c:v>132.57230595149122</c:v>
                </c:pt>
                <c:pt idx="35">
                  <c:v>131.74812716315833</c:v>
                </c:pt>
                <c:pt idx="36">
                  <c:v>131.70369758362176</c:v>
                </c:pt>
                <c:pt idx="37">
                  <c:v>132.81071889109151</c:v>
                </c:pt>
                <c:pt idx="38">
                  <c:v>140.17311625422272</c:v>
                </c:pt>
                <c:pt idx="39">
                  <c:v>138.81344711129711</c:v>
                </c:pt>
                <c:pt idx="40">
                  <c:v>137.11292990198982</c:v>
                </c:pt>
              </c:numCache>
            </c:numRef>
          </c:val>
          <c:smooth val="0"/>
          <c:extLst>
            <c:ext xmlns:c16="http://schemas.microsoft.com/office/drawing/2014/chart" uri="{C3380CC4-5D6E-409C-BE32-E72D297353CC}">
              <c16:uniqueId val="{00000000-DFA6-47C6-91CB-C2AE2A397D23}"/>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Grafdata'!$C$55:$AQ$55</c:f>
              <c:numCache>
                <c:formatCode>General</c:formatCode>
                <c:ptCount val="41"/>
                <c:pt idx="0">
                  <c:v>100</c:v>
                </c:pt>
                <c:pt idx="1">
                  <c:v>98.135398880158363</c:v>
                </c:pt>
                <c:pt idx="2">
                  <c:v>104.95461957769918</c:v>
                </c:pt>
                <c:pt idx="3">
                  <c:v>105.24281395569868</c:v>
                </c:pt>
                <c:pt idx="4">
                  <c:v>104.20688007772641</c:v>
                </c:pt>
                <c:pt idx="5">
                  <c:v>100.93995231720483</c:v>
                </c:pt>
                <c:pt idx="6">
                  <c:v>106.70276664789138</c:v>
                </c:pt>
                <c:pt idx="7">
                  <c:v>107.88382809757405</c:v>
                </c:pt>
                <c:pt idx="8">
                  <c:v>106.45672840535912</c:v>
                </c:pt>
                <c:pt idx="9">
                  <c:v>103.87134885552729</c:v>
                </c:pt>
                <c:pt idx="10">
                  <c:v>110.24523899323975</c:v>
                </c:pt>
                <c:pt idx="11">
                  <c:v>110.4223933331736</c:v>
                </c:pt>
                <c:pt idx="12">
                  <c:v>107.97565651068041</c:v>
                </c:pt>
                <c:pt idx="13">
                  <c:v>106.83475450393203</c:v>
                </c:pt>
                <c:pt idx="14">
                  <c:v>113.90831087511458</c:v>
                </c:pt>
                <c:pt idx="15">
                  <c:v>112.41384384068296</c:v>
                </c:pt>
                <c:pt idx="16">
                  <c:v>110.75536825312705</c:v>
                </c:pt>
                <c:pt idx="17">
                  <c:v>109.24848840278177</c:v>
                </c:pt>
                <c:pt idx="18">
                  <c:v>115.86618995584286</c:v>
                </c:pt>
                <c:pt idx="19">
                  <c:v>114.91599235860255</c:v>
                </c:pt>
                <c:pt idx="20">
                  <c:v>114.1371971452575</c:v>
                </c:pt>
                <c:pt idx="21">
                  <c:v>109.94194982138281</c:v>
                </c:pt>
                <c:pt idx="22">
                  <c:v>118.08328386284059</c:v>
                </c:pt>
                <c:pt idx="23">
                  <c:v>117.25338475813281</c:v>
                </c:pt>
                <c:pt idx="24">
                  <c:v>116.66569346436538</c:v>
                </c:pt>
                <c:pt idx="25">
                  <c:v>115.19893735528264</c:v>
                </c:pt>
                <c:pt idx="26">
                  <c:v>123.04898055089905</c:v>
                </c:pt>
                <c:pt idx="27">
                  <c:v>121.59824642729275</c:v>
                </c:pt>
                <c:pt idx="28">
                  <c:v>119.46233237872757</c:v>
                </c:pt>
                <c:pt idx="29">
                  <c:v>116.81840555071355</c:v>
                </c:pt>
                <c:pt idx="30">
                  <c:v>126.05765270978918</c:v>
                </c:pt>
                <c:pt idx="31">
                  <c:v>122.72363100142286</c:v>
                </c:pt>
                <c:pt idx="32">
                  <c:v>122.84177413607711</c:v>
                </c:pt>
                <c:pt idx="33">
                  <c:v>121.91347625122343</c:v>
                </c:pt>
                <c:pt idx="34">
                  <c:v>121.75386869487809</c:v>
                </c:pt>
                <c:pt idx="35">
                  <c:v>120.89868976563352</c:v>
                </c:pt>
                <c:pt idx="36">
                  <c:v>120.82870104574538</c:v>
                </c:pt>
                <c:pt idx="37">
                  <c:v>121.62313368903548</c:v>
                </c:pt>
                <c:pt idx="38">
                  <c:v>128.03562300420282</c:v>
                </c:pt>
                <c:pt idx="39">
                  <c:v>126.68082259725875</c:v>
                </c:pt>
                <c:pt idx="40">
                  <c:v>124.96790738004937</c:v>
                </c:pt>
              </c:numCache>
            </c:numRef>
          </c:val>
          <c:smooth val="0"/>
          <c:extLst>
            <c:ext xmlns:c16="http://schemas.microsoft.com/office/drawing/2014/chart" uri="{C3380CC4-5D6E-409C-BE32-E72D297353CC}">
              <c16:uniqueId val="{00000001-DFA6-47C6-91CB-C2AE2A397D23}"/>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Grafdata'!$C$56:$AQ$56</c:f>
              <c:numCache>
                <c:formatCode>General</c:formatCode>
                <c:ptCount val="41"/>
                <c:pt idx="0">
                  <c:v>100</c:v>
                </c:pt>
                <c:pt idx="1">
                  <c:v>99.738904699918976</c:v>
                </c:pt>
                <c:pt idx="2">
                  <c:v>105.58199852715501</c:v>
                </c:pt>
                <c:pt idx="3">
                  <c:v>102.65769776042269</c:v>
                </c:pt>
                <c:pt idx="4">
                  <c:v>101.71239392417452</c:v>
                </c:pt>
                <c:pt idx="5">
                  <c:v>101.0870623874963</c:v>
                </c:pt>
                <c:pt idx="6">
                  <c:v>104.06396030254409</c:v>
                </c:pt>
                <c:pt idx="7">
                  <c:v>103.39358292165642</c:v>
                </c:pt>
                <c:pt idx="8">
                  <c:v>102.84434984754722</c:v>
                </c:pt>
                <c:pt idx="9">
                  <c:v>102.43721988275902</c:v>
                </c:pt>
                <c:pt idx="10">
                  <c:v>106.54301079977</c:v>
                </c:pt>
                <c:pt idx="11">
                  <c:v>105.77293214208211</c:v>
                </c:pt>
                <c:pt idx="12">
                  <c:v>105.46378930284639</c:v>
                </c:pt>
                <c:pt idx="13">
                  <c:v>104.81917290993239</c:v>
                </c:pt>
                <c:pt idx="14">
                  <c:v>109.39478288895782</c:v>
                </c:pt>
                <c:pt idx="15">
                  <c:v>108.19748215710298</c:v>
                </c:pt>
                <c:pt idx="16">
                  <c:v>110.40552900184585</c:v>
                </c:pt>
                <c:pt idx="17">
                  <c:v>108.85024625129574</c:v>
                </c:pt>
                <c:pt idx="18">
                  <c:v>112.00125305634383</c:v>
                </c:pt>
                <c:pt idx="19">
                  <c:v>111.83748633520935</c:v>
                </c:pt>
                <c:pt idx="20">
                  <c:v>115.98011914662676</c:v>
                </c:pt>
                <c:pt idx="21">
                  <c:v>111.55397091616746</c:v>
                </c:pt>
                <c:pt idx="22">
                  <c:v>117.93661601088462</c:v>
                </c:pt>
                <c:pt idx="23">
                  <c:v>115.85578858589766</c:v>
                </c:pt>
                <c:pt idx="24">
                  <c:v>115.23955623125565</c:v>
                </c:pt>
                <c:pt idx="25">
                  <c:v>114.92366012404123</c:v>
                </c:pt>
                <c:pt idx="26">
                  <c:v>121.39209014294933</c:v>
                </c:pt>
                <c:pt idx="27">
                  <c:v>120.43511198546231</c:v>
                </c:pt>
                <c:pt idx="28">
                  <c:v>116.74189431490849</c:v>
                </c:pt>
                <c:pt idx="29">
                  <c:v>117.49723193388202</c:v>
                </c:pt>
                <c:pt idx="30">
                  <c:v>120.58597258178679</c:v>
                </c:pt>
                <c:pt idx="31">
                  <c:v>117.54596955014684</c:v>
                </c:pt>
                <c:pt idx="32">
                  <c:v>118.94914864524982</c:v>
                </c:pt>
                <c:pt idx="33">
                  <c:v>120.197989931808</c:v>
                </c:pt>
                <c:pt idx="34">
                  <c:v>119.97076527758597</c:v>
                </c:pt>
                <c:pt idx="35">
                  <c:v>123.22448634828945</c:v>
                </c:pt>
                <c:pt idx="36">
                  <c:v>128.41384668644554</c:v>
                </c:pt>
                <c:pt idx="37">
                  <c:v>126.33741009055092</c:v>
                </c:pt>
                <c:pt idx="38">
                  <c:v>129.85974615007501</c:v>
                </c:pt>
                <c:pt idx="39">
                  <c:v>128.09341731073988</c:v>
                </c:pt>
                <c:pt idx="40">
                  <c:v>139.13279108772107</c:v>
                </c:pt>
              </c:numCache>
            </c:numRef>
          </c:val>
          <c:smooth val="0"/>
          <c:extLst>
            <c:ext xmlns:c16="http://schemas.microsoft.com/office/drawing/2014/chart" uri="{C3380CC4-5D6E-409C-BE32-E72D297353CC}">
              <c16:uniqueId val="{00000002-DFA6-47C6-91CB-C2AE2A397D2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Grafdata!$C$49:$AQ$49</c:f>
              <c:numCache>
                <c:formatCode>General</c:formatCode>
                <c:ptCount val="41"/>
                <c:pt idx="0">
                  <c:v>100</c:v>
                </c:pt>
                <c:pt idx="1">
                  <c:v>97.425876905157992</c:v>
                </c:pt>
                <c:pt idx="2">
                  <c:v>105.90655914658889</c:v>
                </c:pt>
                <c:pt idx="3">
                  <c:v>105.23522551862324</c:v>
                </c:pt>
                <c:pt idx="4">
                  <c:v>104.37980593128708</c:v>
                </c:pt>
                <c:pt idx="5">
                  <c:v>100.77995776362324</c:v>
                </c:pt>
                <c:pt idx="6">
                  <c:v>107.88960820967321</c:v>
                </c:pt>
                <c:pt idx="7">
                  <c:v>108.07329232542537</c:v>
                </c:pt>
                <c:pt idx="8">
                  <c:v>108.14315745004018</c:v>
                </c:pt>
                <c:pt idx="9">
                  <c:v>104.59313030835023</c:v>
                </c:pt>
                <c:pt idx="10">
                  <c:v>111.99511137156421</c:v>
                </c:pt>
                <c:pt idx="11">
                  <c:v>111.26772719379657</c:v>
                </c:pt>
                <c:pt idx="12">
                  <c:v>110.02231490960745</c:v>
                </c:pt>
                <c:pt idx="13">
                  <c:v>108.04926729690253</c:v>
                </c:pt>
                <c:pt idx="14">
                  <c:v>116.66743441189134</c:v>
                </c:pt>
                <c:pt idx="15">
                  <c:v>113.8629192134831</c:v>
                </c:pt>
                <c:pt idx="16">
                  <c:v>113.47598622076804</c:v>
                </c:pt>
                <c:pt idx="17">
                  <c:v>110.53965830120943</c:v>
                </c:pt>
                <c:pt idx="18">
                  <c:v>118.70641210044604</c:v>
                </c:pt>
                <c:pt idx="19">
                  <c:v>116.5299557117241</c:v>
                </c:pt>
                <c:pt idx="20">
                  <c:v>117.00433342748768</c:v>
                </c:pt>
                <c:pt idx="21">
                  <c:v>111.56546300763999</c:v>
                </c:pt>
                <c:pt idx="22">
                  <c:v>122.19713099946806</c:v>
                </c:pt>
                <c:pt idx="23">
                  <c:v>120.09905921017942</c:v>
                </c:pt>
                <c:pt idx="24">
                  <c:v>120.72551759610647</c:v>
                </c:pt>
                <c:pt idx="25">
                  <c:v>118.86749291825473</c:v>
                </c:pt>
                <c:pt idx="26">
                  <c:v>128.68834679711921</c:v>
                </c:pt>
                <c:pt idx="27">
                  <c:v>125.85828628437402</c:v>
                </c:pt>
                <c:pt idx="28">
                  <c:v>124.77788049053594</c:v>
                </c:pt>
                <c:pt idx="29">
                  <c:v>121.61665372879041</c:v>
                </c:pt>
                <c:pt idx="30">
                  <c:v>133.22652189409339</c:v>
                </c:pt>
                <c:pt idx="31">
                  <c:v>128.63264172319654</c:v>
                </c:pt>
                <c:pt idx="32">
                  <c:v>130.52752092453645</c:v>
                </c:pt>
                <c:pt idx="33">
                  <c:v>129.20230425130779</c:v>
                </c:pt>
                <c:pt idx="34">
                  <c:v>128.07302896183822</c:v>
                </c:pt>
                <c:pt idx="35">
                  <c:v>125.59662396545721</c:v>
                </c:pt>
                <c:pt idx="36">
                  <c:v>126.38166898423984</c:v>
                </c:pt>
                <c:pt idx="37">
                  <c:v>126.90275274386859</c:v>
                </c:pt>
                <c:pt idx="38">
                  <c:v>135.61040012410706</c:v>
                </c:pt>
                <c:pt idx="39">
                  <c:v>132.59467521178965</c:v>
                </c:pt>
                <c:pt idx="40">
                  <c:v>132.40760276055505</c:v>
                </c:pt>
              </c:numCache>
            </c:numRef>
          </c:val>
          <c:smooth val="0"/>
          <c:extLst>
            <c:ext xmlns:c16="http://schemas.microsoft.com/office/drawing/2014/chart" uri="{C3380CC4-5D6E-409C-BE32-E72D297353CC}">
              <c16:uniqueId val="{00000000-2A6B-4F48-A8AF-9B78E9E8C978}"/>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Grafdata!$C$50:$AQ$50</c:f>
              <c:numCache>
                <c:formatCode>General</c:formatCode>
                <c:ptCount val="41"/>
                <c:pt idx="0">
                  <c:v>100</c:v>
                </c:pt>
                <c:pt idx="1">
                  <c:v>99.722587789408422</c:v>
                </c:pt>
                <c:pt idx="2">
                  <c:v>108.70732666998268</c:v>
                </c:pt>
                <c:pt idx="3">
                  <c:v>105.19735400402169</c:v>
                </c:pt>
                <c:pt idx="4">
                  <c:v>102.25783102757664</c:v>
                </c:pt>
                <c:pt idx="5">
                  <c:v>100.06928248670863</c:v>
                </c:pt>
                <c:pt idx="6">
                  <c:v>108.4055266496833</c:v>
                </c:pt>
                <c:pt idx="7">
                  <c:v>105.1220592665321</c:v>
                </c:pt>
                <c:pt idx="8">
                  <c:v>105.25666055093554</c:v>
                </c:pt>
                <c:pt idx="9">
                  <c:v>102.94018449885925</c:v>
                </c:pt>
                <c:pt idx="10">
                  <c:v>111.12100258468439</c:v>
                </c:pt>
                <c:pt idx="11">
                  <c:v>106.33372123595974</c:v>
                </c:pt>
                <c:pt idx="12">
                  <c:v>104.68101772417575</c:v>
                </c:pt>
                <c:pt idx="13">
                  <c:v>103.52670000762562</c:v>
                </c:pt>
                <c:pt idx="14">
                  <c:v>112.05162168807209</c:v>
                </c:pt>
                <c:pt idx="15">
                  <c:v>105.53173546694664</c:v>
                </c:pt>
                <c:pt idx="16">
                  <c:v>102.94032694092641</c:v>
                </c:pt>
                <c:pt idx="17">
                  <c:v>101.31439901663532</c:v>
                </c:pt>
                <c:pt idx="18">
                  <c:v>111.82673420158288</c:v>
                </c:pt>
                <c:pt idx="19">
                  <c:v>104.71733308148887</c:v>
                </c:pt>
                <c:pt idx="20">
                  <c:v>104.88283602389897</c:v>
                </c:pt>
                <c:pt idx="21">
                  <c:v>100.83050493093248</c:v>
                </c:pt>
                <c:pt idx="22">
                  <c:v>111.71798801529212</c:v>
                </c:pt>
                <c:pt idx="23">
                  <c:v>103.33712685341366</c:v>
                </c:pt>
                <c:pt idx="24">
                  <c:v>102.76752968724419</c:v>
                </c:pt>
                <c:pt idx="25">
                  <c:v>104.75435422102497</c:v>
                </c:pt>
                <c:pt idx="26">
                  <c:v>115.70946596558606</c:v>
                </c:pt>
                <c:pt idx="27">
                  <c:v>108.62285176850092</c:v>
                </c:pt>
                <c:pt idx="28">
                  <c:v>105.75668432758323</c:v>
                </c:pt>
                <c:pt idx="29">
                  <c:v>105.47959950036875</c:v>
                </c:pt>
                <c:pt idx="30">
                  <c:v>121.70382874155301</c:v>
                </c:pt>
                <c:pt idx="31">
                  <c:v>108.12635280862855</c:v>
                </c:pt>
                <c:pt idx="32">
                  <c:v>113.58429644724312</c:v>
                </c:pt>
                <c:pt idx="33">
                  <c:v>117.63183474747065</c:v>
                </c:pt>
                <c:pt idx="34">
                  <c:v>110.01133531779084</c:v>
                </c:pt>
                <c:pt idx="35">
                  <c:v>102.83529567158855</c:v>
                </c:pt>
                <c:pt idx="36">
                  <c:v>103.92948064448059</c:v>
                </c:pt>
                <c:pt idx="37">
                  <c:v>108.20361401638064</c:v>
                </c:pt>
                <c:pt idx="38">
                  <c:v>117.52187037238315</c:v>
                </c:pt>
                <c:pt idx="39">
                  <c:v>107.68675722316885</c:v>
                </c:pt>
                <c:pt idx="40">
                  <c:v>105.2971263400818</c:v>
                </c:pt>
              </c:numCache>
            </c:numRef>
          </c:val>
          <c:smooth val="0"/>
          <c:extLst>
            <c:ext xmlns:c16="http://schemas.microsoft.com/office/drawing/2014/chart" uri="{C3380CC4-5D6E-409C-BE32-E72D297353CC}">
              <c16:uniqueId val="{00000001-2A6B-4F48-A8AF-9B78E9E8C978}"/>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Grafdata!$C$51:$AQ$51</c:f>
              <c:numCache>
                <c:formatCode>General</c:formatCode>
                <c:ptCount val="41"/>
                <c:pt idx="0">
                  <c:v>100</c:v>
                </c:pt>
                <c:pt idx="1">
                  <c:v>96.622340638994729</c:v>
                </c:pt>
                <c:pt idx="2">
                  <c:v>103.91045172096372</c:v>
                </c:pt>
                <c:pt idx="3">
                  <c:v>105.79261956919954</c:v>
                </c:pt>
                <c:pt idx="4">
                  <c:v>105.80176685160687</c:v>
                </c:pt>
                <c:pt idx="5">
                  <c:v>102.09551996077282</c:v>
                </c:pt>
                <c:pt idx="6">
                  <c:v>107.24610432123448</c:v>
                </c:pt>
                <c:pt idx="7">
                  <c:v>110.57884964107656</c:v>
                </c:pt>
                <c:pt idx="8">
                  <c:v>110.26569680991472</c:v>
                </c:pt>
                <c:pt idx="9">
                  <c:v>107.38824451696553</c:v>
                </c:pt>
                <c:pt idx="10">
                  <c:v>113.96458902356451</c:v>
                </c:pt>
                <c:pt idx="11">
                  <c:v>116.59522153544535</c:v>
                </c:pt>
                <c:pt idx="12">
                  <c:v>115.14414633948958</c:v>
                </c:pt>
                <c:pt idx="13">
                  <c:v>112.32672203346972</c:v>
                </c:pt>
                <c:pt idx="14">
                  <c:v>120.0673724088128</c:v>
                </c:pt>
                <c:pt idx="15">
                  <c:v>121.02088151216307</c:v>
                </c:pt>
                <c:pt idx="16">
                  <c:v>121.17138703146749</c:v>
                </c:pt>
                <c:pt idx="17">
                  <c:v>118.8119888245369</c:v>
                </c:pt>
                <c:pt idx="18">
                  <c:v>124.69580649758167</c:v>
                </c:pt>
                <c:pt idx="19">
                  <c:v>126.37460699005075</c:v>
                </c:pt>
                <c:pt idx="20">
                  <c:v>125.84049170885262</c:v>
                </c:pt>
                <c:pt idx="21">
                  <c:v>120.17077469738078</c:v>
                </c:pt>
                <c:pt idx="22">
                  <c:v>128.99498492336235</c:v>
                </c:pt>
                <c:pt idx="23">
                  <c:v>131.20942266404884</c:v>
                </c:pt>
                <c:pt idx="24">
                  <c:v>131.5880171254216</c:v>
                </c:pt>
                <c:pt idx="25">
                  <c:v>128.76939524770489</c:v>
                </c:pt>
                <c:pt idx="26">
                  <c:v>136.32253982007768</c:v>
                </c:pt>
                <c:pt idx="27">
                  <c:v>136.49222900046564</c:v>
                </c:pt>
                <c:pt idx="28">
                  <c:v>135.47111981811338</c:v>
                </c:pt>
                <c:pt idx="29">
                  <c:v>131.72535061206781</c:v>
                </c:pt>
                <c:pt idx="30">
                  <c:v>139.8124685367977</c:v>
                </c:pt>
                <c:pt idx="31">
                  <c:v>141.2912922341927</c:v>
                </c:pt>
                <c:pt idx="32">
                  <c:v>140.21763126081549</c:v>
                </c:pt>
                <c:pt idx="33">
                  <c:v>136.67151841094505</c:v>
                </c:pt>
                <c:pt idx="34">
                  <c:v>137.86204340366521</c:v>
                </c:pt>
                <c:pt idx="35">
                  <c:v>139.12626871513774</c:v>
                </c:pt>
                <c:pt idx="36">
                  <c:v>138.88297624257245</c:v>
                </c:pt>
                <c:pt idx="37">
                  <c:v>138.09888216458546</c:v>
                </c:pt>
                <c:pt idx="38">
                  <c:v>145.63488923760045</c:v>
                </c:pt>
                <c:pt idx="39">
                  <c:v>147.90195331335366</c:v>
                </c:pt>
                <c:pt idx="40">
                  <c:v>148.45058869999878</c:v>
                </c:pt>
              </c:numCache>
            </c:numRef>
          </c:val>
          <c:smooth val="0"/>
          <c:extLst>
            <c:ext xmlns:c16="http://schemas.microsoft.com/office/drawing/2014/chart" uri="{C3380CC4-5D6E-409C-BE32-E72D297353CC}">
              <c16:uniqueId val="{00000002-2A6B-4F48-A8AF-9B78E9E8C978}"/>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Grafdata!$C$52:$AQ$52</c:f>
              <c:numCache>
                <c:formatCode>General</c:formatCode>
                <c:ptCount val="41"/>
                <c:pt idx="0">
                  <c:v>101</c:v>
                </c:pt>
                <c:pt idx="1">
                  <c:v>92.635613657202484</c:v>
                </c:pt>
                <c:pt idx="2">
                  <c:v>105.1471544017373</c:v>
                </c:pt>
                <c:pt idx="3">
                  <c:v>102.59291908843115</c:v>
                </c:pt>
                <c:pt idx="4">
                  <c:v>105.40711164381511</c:v>
                </c:pt>
                <c:pt idx="5">
                  <c:v>96.926478274535398</c:v>
                </c:pt>
                <c:pt idx="6">
                  <c:v>109.12905607471312</c:v>
                </c:pt>
                <c:pt idx="7">
                  <c:v>106.86200456546381</c:v>
                </c:pt>
                <c:pt idx="8">
                  <c:v>108.59907505692439</c:v>
                </c:pt>
                <c:pt idx="9">
                  <c:v>96.954308371090903</c:v>
                </c:pt>
                <c:pt idx="10">
                  <c:v>105.49819635665611</c:v>
                </c:pt>
                <c:pt idx="11">
                  <c:v>103.54849217173424</c:v>
                </c:pt>
                <c:pt idx="12">
                  <c:v>104.8937341661682</c:v>
                </c:pt>
                <c:pt idx="13">
                  <c:v>104.00330902496472</c:v>
                </c:pt>
                <c:pt idx="14">
                  <c:v>117.36761919048762</c:v>
                </c:pt>
                <c:pt idx="15">
                  <c:v>110.01892990834396</c:v>
                </c:pt>
                <c:pt idx="16">
                  <c:v>115.39927084901284</c:v>
                </c:pt>
                <c:pt idx="17">
                  <c:v>104.551784142033</c:v>
                </c:pt>
                <c:pt idx="18">
                  <c:v>115.13939798261606</c:v>
                </c:pt>
                <c:pt idx="19">
                  <c:v>112.6023777433728</c:v>
                </c:pt>
                <c:pt idx="20">
                  <c:v>119.30494168135462</c:v>
                </c:pt>
                <c:pt idx="21">
                  <c:v>109.70262229260989</c:v>
                </c:pt>
                <c:pt idx="22">
                  <c:v>128.39233520908567</c:v>
                </c:pt>
                <c:pt idx="23">
                  <c:v>128.82414065497161</c:v>
                </c:pt>
                <c:pt idx="24">
                  <c:v>135.27752545342335</c:v>
                </c:pt>
                <c:pt idx="25">
                  <c:v>123.47698642838961</c:v>
                </c:pt>
                <c:pt idx="26">
                  <c:v>140.28845400514371</c:v>
                </c:pt>
                <c:pt idx="27">
                  <c:v>138.78204200628286</c:v>
                </c:pt>
                <c:pt idx="28">
                  <c:v>144.25419134747006</c:v>
                </c:pt>
                <c:pt idx="29">
                  <c:v>132.95447111244141</c:v>
                </c:pt>
                <c:pt idx="30">
                  <c:v>144.48281376212094</c:v>
                </c:pt>
                <c:pt idx="31">
                  <c:v>143.97573887080861</c:v>
                </c:pt>
                <c:pt idx="32">
                  <c:v>147.05069401550276</c:v>
                </c:pt>
                <c:pt idx="33">
                  <c:v>136.22566656268506</c:v>
                </c:pt>
                <c:pt idx="34">
                  <c:v>148.39134785460834</c:v>
                </c:pt>
                <c:pt idx="35">
                  <c:v>145.23279661997935</c:v>
                </c:pt>
                <c:pt idx="36">
                  <c:v>149.97494086039291</c:v>
                </c:pt>
                <c:pt idx="37">
                  <c:v>142.62886489874427</c:v>
                </c:pt>
                <c:pt idx="38">
                  <c:v>154.85402415742931</c:v>
                </c:pt>
                <c:pt idx="39">
                  <c:v>151.57382341324794</c:v>
                </c:pt>
                <c:pt idx="40">
                  <c:v>156.15511613251439</c:v>
                </c:pt>
              </c:numCache>
            </c:numRef>
          </c:val>
          <c:smooth val="0"/>
          <c:extLst>
            <c:ext xmlns:c16="http://schemas.microsoft.com/office/drawing/2014/chart" uri="{C3380CC4-5D6E-409C-BE32-E72D297353CC}">
              <c16:uniqueId val="{00000003-2A6B-4F48-A8AF-9B78E9E8C97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Grafdata!$B$30:$AP$30</c:f>
              <c:numCache>
                <c:formatCode>General</c:formatCode>
                <c:ptCount val="41"/>
                <c:pt idx="0">
                  <c:v>358.25</c:v>
                </c:pt>
                <c:pt idx="1">
                  <c:v>346.5</c:v>
                </c:pt>
                <c:pt idx="2">
                  <c:v>330</c:v>
                </c:pt>
                <c:pt idx="3">
                  <c:v>323.25</c:v>
                </c:pt>
                <c:pt idx="4">
                  <c:v>316</c:v>
                </c:pt>
                <c:pt idx="5">
                  <c:v>296.75</c:v>
                </c:pt>
                <c:pt idx="6">
                  <c:v>299</c:v>
                </c:pt>
                <c:pt idx="7">
                  <c:v>299</c:v>
                </c:pt>
                <c:pt idx="8">
                  <c:v>301.25</c:v>
                </c:pt>
                <c:pt idx="9">
                  <c:v>308.5</c:v>
                </c:pt>
                <c:pt idx="10">
                  <c:v>314.75</c:v>
                </c:pt>
                <c:pt idx="11">
                  <c:v>316</c:v>
                </c:pt>
                <c:pt idx="12">
                  <c:v>328.75</c:v>
                </c:pt>
                <c:pt idx="13">
                  <c:v>336.75</c:v>
                </c:pt>
                <c:pt idx="14">
                  <c:v>328.5</c:v>
                </c:pt>
                <c:pt idx="15">
                  <c:v>334.75</c:v>
                </c:pt>
                <c:pt idx="16">
                  <c:v>338.5</c:v>
                </c:pt>
                <c:pt idx="17">
                  <c:v>327</c:v>
                </c:pt>
                <c:pt idx="18">
                  <c:v>340.5</c:v>
                </c:pt>
                <c:pt idx="19">
                  <c:v>331.25</c:v>
                </c:pt>
                <c:pt idx="20">
                  <c:v>325.5</c:v>
                </c:pt>
                <c:pt idx="21">
                  <c:v>324</c:v>
                </c:pt>
                <c:pt idx="22">
                  <c:v>318.25</c:v>
                </c:pt>
                <c:pt idx="23">
                  <c:v>320.5</c:v>
                </c:pt>
                <c:pt idx="24">
                  <c:v>321.25</c:v>
                </c:pt>
                <c:pt idx="25">
                  <c:v>323.5</c:v>
                </c:pt>
                <c:pt idx="26">
                  <c:v>329</c:v>
                </c:pt>
                <c:pt idx="27">
                  <c:v>338.75</c:v>
                </c:pt>
                <c:pt idx="28">
                  <c:v>352</c:v>
                </c:pt>
                <c:pt idx="29">
                  <c:v>355.5</c:v>
                </c:pt>
                <c:pt idx="30">
                  <c:v>357.75</c:v>
                </c:pt>
                <c:pt idx="31">
                  <c:v>353</c:v>
                </c:pt>
                <c:pt idx="32">
                  <c:v>340</c:v>
                </c:pt>
                <c:pt idx="33">
                  <c:v>369.5</c:v>
                </c:pt>
                <c:pt idx="34">
                  <c:v>362.75</c:v>
                </c:pt>
                <c:pt idx="35">
                  <c:v>389.75</c:v>
                </c:pt>
                <c:pt idx="36">
                  <c:v>409.25</c:v>
                </c:pt>
                <c:pt idx="37">
                  <c:v>396.75</c:v>
                </c:pt>
                <c:pt idx="38">
                  <c:v>414</c:v>
                </c:pt>
                <c:pt idx="39">
                  <c:v>404.5</c:v>
                </c:pt>
                <c:pt idx="40">
                  <c:v>411.75</c:v>
                </c:pt>
              </c:numCache>
            </c:numRef>
          </c:val>
          <c:smooth val="0"/>
          <c:extLst>
            <c:ext xmlns:c16="http://schemas.microsoft.com/office/drawing/2014/chart" uri="{C3380CC4-5D6E-409C-BE32-E72D297353CC}">
              <c16:uniqueId val="{00000000-5A02-4FC2-B220-740161F2A956}"/>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Grafdata!$B$31:$AP$31</c:f>
              <c:numCache>
                <c:formatCode>General</c:formatCode>
                <c:ptCount val="41"/>
                <c:pt idx="0">
                  <c:v>220.75</c:v>
                </c:pt>
                <c:pt idx="1">
                  <c:v>215.75</c:v>
                </c:pt>
                <c:pt idx="2">
                  <c:v>202</c:v>
                </c:pt>
                <c:pt idx="3">
                  <c:v>198</c:v>
                </c:pt>
                <c:pt idx="4">
                  <c:v>196.75</c:v>
                </c:pt>
                <c:pt idx="5">
                  <c:v>190.5</c:v>
                </c:pt>
                <c:pt idx="6">
                  <c:v>197.75</c:v>
                </c:pt>
                <c:pt idx="7">
                  <c:v>199.5</c:v>
                </c:pt>
                <c:pt idx="8">
                  <c:v>202.5</c:v>
                </c:pt>
                <c:pt idx="9">
                  <c:v>204.5</c:v>
                </c:pt>
                <c:pt idx="10">
                  <c:v>208</c:v>
                </c:pt>
                <c:pt idx="11">
                  <c:v>206.25</c:v>
                </c:pt>
                <c:pt idx="12">
                  <c:v>209.5</c:v>
                </c:pt>
                <c:pt idx="13">
                  <c:v>215</c:v>
                </c:pt>
                <c:pt idx="14">
                  <c:v>211.25</c:v>
                </c:pt>
                <c:pt idx="15">
                  <c:v>215</c:v>
                </c:pt>
                <c:pt idx="16">
                  <c:v>221</c:v>
                </c:pt>
                <c:pt idx="17">
                  <c:v>211.5</c:v>
                </c:pt>
                <c:pt idx="18">
                  <c:v>222</c:v>
                </c:pt>
                <c:pt idx="19">
                  <c:v>216.5</c:v>
                </c:pt>
                <c:pt idx="20">
                  <c:v>215.5</c:v>
                </c:pt>
                <c:pt idx="21">
                  <c:v>219.5</c:v>
                </c:pt>
                <c:pt idx="22">
                  <c:v>211.75</c:v>
                </c:pt>
                <c:pt idx="23">
                  <c:v>215.5</c:v>
                </c:pt>
                <c:pt idx="24">
                  <c:v>207.5</c:v>
                </c:pt>
                <c:pt idx="25">
                  <c:v>211.5</c:v>
                </c:pt>
                <c:pt idx="26">
                  <c:v>217.25</c:v>
                </c:pt>
                <c:pt idx="27">
                  <c:v>223.75</c:v>
                </c:pt>
                <c:pt idx="28">
                  <c:v>239.5</c:v>
                </c:pt>
                <c:pt idx="29">
                  <c:v>238.25</c:v>
                </c:pt>
                <c:pt idx="30">
                  <c:v>240</c:v>
                </c:pt>
                <c:pt idx="31">
                  <c:v>239.5</c:v>
                </c:pt>
                <c:pt idx="32">
                  <c:v>226.25</c:v>
                </c:pt>
                <c:pt idx="33">
                  <c:v>248</c:v>
                </c:pt>
                <c:pt idx="34">
                  <c:v>242.25</c:v>
                </c:pt>
                <c:pt idx="35">
                  <c:v>258.25</c:v>
                </c:pt>
                <c:pt idx="36">
                  <c:v>278.25</c:v>
                </c:pt>
                <c:pt idx="37">
                  <c:v>265.25</c:v>
                </c:pt>
                <c:pt idx="38">
                  <c:v>278.75</c:v>
                </c:pt>
                <c:pt idx="39">
                  <c:v>267.25</c:v>
                </c:pt>
                <c:pt idx="40">
                  <c:v>273</c:v>
                </c:pt>
              </c:numCache>
            </c:numRef>
          </c:val>
          <c:smooth val="0"/>
          <c:extLst>
            <c:ext xmlns:c16="http://schemas.microsoft.com/office/drawing/2014/chart" uri="{C3380CC4-5D6E-409C-BE32-E72D297353CC}">
              <c16:uniqueId val="{00000001-5A02-4FC2-B220-740161F2A95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Grafdata!$B$30:$AO$30</c:f>
              <c:numCache>
                <c:formatCode>General</c:formatCode>
                <c:ptCount val="40"/>
                <c:pt idx="0">
                  <c:v>37.75</c:v>
                </c:pt>
                <c:pt idx="1">
                  <c:v>39.5</c:v>
                </c:pt>
                <c:pt idx="2">
                  <c:v>38</c:v>
                </c:pt>
                <c:pt idx="3">
                  <c:v>35.5</c:v>
                </c:pt>
                <c:pt idx="4">
                  <c:v>37.25</c:v>
                </c:pt>
                <c:pt idx="5">
                  <c:v>40</c:v>
                </c:pt>
                <c:pt idx="6">
                  <c:v>42.5</c:v>
                </c:pt>
                <c:pt idx="7">
                  <c:v>45.5</c:v>
                </c:pt>
                <c:pt idx="8">
                  <c:v>42.5</c:v>
                </c:pt>
                <c:pt idx="9">
                  <c:v>42</c:v>
                </c:pt>
                <c:pt idx="10">
                  <c:v>37</c:v>
                </c:pt>
                <c:pt idx="11">
                  <c:v>37</c:v>
                </c:pt>
                <c:pt idx="12">
                  <c:v>38.5</c:v>
                </c:pt>
                <c:pt idx="13">
                  <c:v>36.5</c:v>
                </c:pt>
                <c:pt idx="14">
                  <c:v>39.5</c:v>
                </c:pt>
                <c:pt idx="15">
                  <c:v>36.25</c:v>
                </c:pt>
                <c:pt idx="16">
                  <c:v>30.5</c:v>
                </c:pt>
                <c:pt idx="17">
                  <c:v>24.25</c:v>
                </c:pt>
                <c:pt idx="18">
                  <c:v>21.5</c:v>
                </c:pt>
                <c:pt idx="19">
                  <c:v>20</c:v>
                </c:pt>
                <c:pt idx="20">
                  <c:v>22.75</c:v>
                </c:pt>
                <c:pt idx="21">
                  <c:v>31.25</c:v>
                </c:pt>
                <c:pt idx="22">
                  <c:v>34.25</c:v>
                </c:pt>
                <c:pt idx="23">
                  <c:v>35.75</c:v>
                </c:pt>
                <c:pt idx="24">
                  <c:v>37.25</c:v>
                </c:pt>
                <c:pt idx="25">
                  <c:v>34.5</c:v>
                </c:pt>
                <c:pt idx="26">
                  <c:v>36</c:v>
                </c:pt>
                <c:pt idx="27">
                  <c:v>37.25</c:v>
                </c:pt>
                <c:pt idx="28">
                  <c:v>37.25</c:v>
                </c:pt>
                <c:pt idx="29">
                  <c:v>37.25</c:v>
                </c:pt>
                <c:pt idx="30">
                  <c:v>37.75</c:v>
                </c:pt>
                <c:pt idx="31">
                  <c:v>40.75</c:v>
                </c:pt>
                <c:pt idx="32">
                  <c:v>43.75</c:v>
                </c:pt>
                <c:pt idx="33">
                  <c:v>46.25</c:v>
                </c:pt>
                <c:pt idx="34">
                  <c:v>49.25</c:v>
                </c:pt>
                <c:pt idx="35">
                  <c:v>46.5</c:v>
                </c:pt>
                <c:pt idx="36">
                  <c:v>43.75</c:v>
                </c:pt>
                <c:pt idx="37">
                  <c:v>41.25</c:v>
                </c:pt>
                <c:pt idx="38">
                  <c:v>37.25</c:v>
                </c:pt>
                <c:pt idx="39">
                  <c:v>38.75</c:v>
                </c:pt>
              </c:numCache>
            </c:numRef>
          </c:val>
          <c:smooth val="0"/>
          <c:extLst>
            <c:ext xmlns:c16="http://schemas.microsoft.com/office/drawing/2014/chart" uri="{C3380CC4-5D6E-409C-BE32-E72D297353CC}">
              <c16:uniqueId val="{00000000-EC8F-4461-88D4-C09411E5943A}"/>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Grafdata!$B$31:$AO$31</c:f>
              <c:numCache>
                <c:formatCode>General</c:formatCode>
                <c:ptCount val="40"/>
                <c:pt idx="0">
                  <c:v>18.75</c:v>
                </c:pt>
                <c:pt idx="1">
                  <c:v>19.75</c:v>
                </c:pt>
                <c:pt idx="2">
                  <c:v>19</c:v>
                </c:pt>
                <c:pt idx="3">
                  <c:v>19</c:v>
                </c:pt>
                <c:pt idx="4">
                  <c:v>19.25</c:v>
                </c:pt>
                <c:pt idx="5">
                  <c:v>21.25</c:v>
                </c:pt>
                <c:pt idx="6">
                  <c:v>23.25</c:v>
                </c:pt>
                <c:pt idx="7">
                  <c:v>26</c:v>
                </c:pt>
                <c:pt idx="8">
                  <c:v>25.5</c:v>
                </c:pt>
                <c:pt idx="9">
                  <c:v>24.75</c:v>
                </c:pt>
                <c:pt idx="10">
                  <c:v>22</c:v>
                </c:pt>
                <c:pt idx="11">
                  <c:v>21.5</c:v>
                </c:pt>
                <c:pt idx="12">
                  <c:v>21.75</c:v>
                </c:pt>
                <c:pt idx="13">
                  <c:v>21.5</c:v>
                </c:pt>
                <c:pt idx="14">
                  <c:v>25</c:v>
                </c:pt>
                <c:pt idx="15">
                  <c:v>22.25</c:v>
                </c:pt>
                <c:pt idx="16">
                  <c:v>19.25</c:v>
                </c:pt>
                <c:pt idx="17">
                  <c:v>15.75</c:v>
                </c:pt>
                <c:pt idx="18">
                  <c:v>13</c:v>
                </c:pt>
                <c:pt idx="19">
                  <c:v>12.75</c:v>
                </c:pt>
                <c:pt idx="20">
                  <c:v>15.5</c:v>
                </c:pt>
                <c:pt idx="21">
                  <c:v>19.75</c:v>
                </c:pt>
                <c:pt idx="22">
                  <c:v>23</c:v>
                </c:pt>
                <c:pt idx="23">
                  <c:v>22.5</c:v>
                </c:pt>
                <c:pt idx="24">
                  <c:v>22.75</c:v>
                </c:pt>
                <c:pt idx="25">
                  <c:v>21</c:v>
                </c:pt>
                <c:pt idx="26">
                  <c:v>20</c:v>
                </c:pt>
                <c:pt idx="27">
                  <c:v>22.25</c:v>
                </c:pt>
                <c:pt idx="28">
                  <c:v>22.5</c:v>
                </c:pt>
                <c:pt idx="29">
                  <c:v>22.25</c:v>
                </c:pt>
                <c:pt idx="30">
                  <c:v>24</c:v>
                </c:pt>
                <c:pt idx="31">
                  <c:v>24</c:v>
                </c:pt>
                <c:pt idx="32">
                  <c:v>25.5</c:v>
                </c:pt>
                <c:pt idx="33">
                  <c:v>28.25</c:v>
                </c:pt>
                <c:pt idx="34">
                  <c:v>29.25</c:v>
                </c:pt>
                <c:pt idx="35">
                  <c:v>29.75</c:v>
                </c:pt>
                <c:pt idx="36">
                  <c:v>27.25</c:v>
                </c:pt>
                <c:pt idx="37">
                  <c:v>24</c:v>
                </c:pt>
                <c:pt idx="38">
                  <c:v>20.25</c:v>
                </c:pt>
                <c:pt idx="39">
                  <c:v>21.25</c:v>
                </c:pt>
              </c:numCache>
            </c:numRef>
          </c:val>
          <c:smooth val="0"/>
          <c:extLst>
            <c:ext xmlns:c16="http://schemas.microsoft.com/office/drawing/2014/chart" uri="{C3380CC4-5D6E-409C-BE32-E72D297353CC}">
              <c16:uniqueId val="{00000001-EC8F-4461-88D4-C09411E5943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35C3-4A5B-8167-E677A049ADDE}"/>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35C3-4A5B-8167-E677A049ADDE}"/>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Grafdata!$B$20:$AP$20</c:f>
              <c:numCache>
                <c:formatCode>General</c:formatCode>
                <c:ptCount val="41"/>
                <c:pt idx="0">
                  <c:v>100</c:v>
                </c:pt>
                <c:pt idx="1">
                  <c:v>98.548249359521776</c:v>
                </c:pt>
                <c:pt idx="2">
                  <c:v>99.829205807002566</c:v>
                </c:pt>
                <c:pt idx="3">
                  <c:v>103.15969257045261</c:v>
                </c:pt>
                <c:pt idx="4">
                  <c:v>103.24508966695133</c:v>
                </c:pt>
                <c:pt idx="5">
                  <c:v>100.85397096498718</c:v>
                </c:pt>
                <c:pt idx="6">
                  <c:v>103.92826643894108</c:v>
                </c:pt>
                <c:pt idx="7">
                  <c:v>106.06319385140905</c:v>
                </c:pt>
                <c:pt idx="8">
                  <c:v>105.46541417591801</c:v>
                </c:pt>
                <c:pt idx="9">
                  <c:v>103.5866780529462</c:v>
                </c:pt>
                <c:pt idx="10">
                  <c:v>106.06319385140905</c:v>
                </c:pt>
                <c:pt idx="11">
                  <c:v>107.25875320239112</c:v>
                </c:pt>
                <c:pt idx="12">
                  <c:v>105.3800170794193</c:v>
                </c:pt>
                <c:pt idx="13">
                  <c:v>105.12382578992315</c:v>
                </c:pt>
                <c:pt idx="14">
                  <c:v>107.77113578138344</c:v>
                </c:pt>
                <c:pt idx="15">
                  <c:v>107.85653287788215</c:v>
                </c:pt>
                <c:pt idx="16">
                  <c:v>104.26985482493595</c:v>
                </c:pt>
                <c:pt idx="17">
                  <c:v>104.52604611443211</c:v>
                </c:pt>
                <c:pt idx="18">
                  <c:v>108.02732707087959</c:v>
                </c:pt>
                <c:pt idx="19">
                  <c:v>107.77113578138344</c:v>
                </c:pt>
                <c:pt idx="20">
                  <c:v>103.5866780529462</c:v>
                </c:pt>
                <c:pt idx="21">
                  <c:v>104.09906063193851</c:v>
                </c:pt>
                <c:pt idx="22">
                  <c:v>106.14859094790778</c:v>
                </c:pt>
                <c:pt idx="23">
                  <c:v>107.68573868488471</c:v>
                </c:pt>
                <c:pt idx="24">
                  <c:v>107.94192997438087</c:v>
                </c:pt>
                <c:pt idx="25">
                  <c:v>107.08795900939369</c:v>
                </c:pt>
                <c:pt idx="26">
                  <c:v>108.62510674637062</c:v>
                </c:pt>
                <c:pt idx="27">
                  <c:v>108.45431255337319</c:v>
                </c:pt>
                <c:pt idx="28">
                  <c:v>110.24765157984629</c:v>
                </c:pt>
                <c:pt idx="29">
                  <c:v>107.34415029888984</c:v>
                </c:pt>
                <c:pt idx="30">
                  <c:v>113.15115286080274</c:v>
                </c:pt>
                <c:pt idx="31">
                  <c:v>113.15115286080274</c:v>
                </c:pt>
                <c:pt idx="32">
                  <c:v>112.04099060631938</c:v>
                </c:pt>
                <c:pt idx="33">
                  <c:v>110.24765157984629</c:v>
                </c:pt>
                <c:pt idx="34">
                  <c:v>110.50384286934245</c:v>
                </c:pt>
                <c:pt idx="35">
                  <c:v>106.91716481639624</c:v>
                </c:pt>
                <c:pt idx="36">
                  <c:v>102.56191289496157</c:v>
                </c:pt>
                <c:pt idx="37">
                  <c:v>105.12382578992315</c:v>
                </c:pt>
                <c:pt idx="38">
                  <c:v>107.94192997438087</c:v>
                </c:pt>
                <c:pt idx="39">
                  <c:v>108.36891545687446</c:v>
                </c:pt>
                <c:pt idx="40">
                  <c:v>98.548249359521776</c:v>
                </c:pt>
              </c:numCache>
            </c:numRef>
          </c:val>
          <c:smooth val="0"/>
          <c:extLst>
            <c:ext xmlns:c16="http://schemas.microsoft.com/office/drawing/2014/chart" uri="{C3380CC4-5D6E-409C-BE32-E72D297353CC}">
              <c16:uniqueId val="{00000002-35C3-4A5B-8167-E677A049ADD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94A0-4DCF-A7D9-94B237DC5309}"/>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Grafdata!$B$31:$AP$31</c:f>
              <c:numCache>
                <c:formatCode>General</c:formatCode>
                <c:ptCount val="41"/>
                <c:pt idx="0">
                  <c:v>100</c:v>
                </c:pt>
                <c:pt idx="1">
                  <c:v>150.96179897046872</c:v>
                </c:pt>
                <c:pt idx="2">
                  <c:v>136.27743159035492</c:v>
                </c:pt>
                <c:pt idx="3">
                  <c:v>93.958276889731778</c:v>
                </c:pt>
                <c:pt idx="4">
                  <c:v>86.887022487130864</c:v>
                </c:pt>
                <c:pt idx="5">
                  <c:v>150.50121918179354</c:v>
                </c:pt>
                <c:pt idx="6">
                  <c:v>115.6597128149553</c:v>
                </c:pt>
                <c:pt idx="7">
                  <c:v>82.362503386616098</c:v>
                </c:pt>
                <c:pt idx="8">
                  <c:v>82.47087510159848</c:v>
                </c:pt>
                <c:pt idx="9">
                  <c:v>146.95204551612028</c:v>
                </c:pt>
                <c:pt idx="10">
                  <c:v>138.09265781630995</c:v>
                </c:pt>
                <c:pt idx="11">
                  <c:v>105.66242210782985</c:v>
                </c:pt>
                <c:pt idx="12">
                  <c:v>131.75291248984016</c:v>
                </c:pt>
                <c:pt idx="13">
                  <c:v>199.62069899756165</c:v>
                </c:pt>
                <c:pt idx="14">
                  <c:v>177.37740449742617</c:v>
                </c:pt>
                <c:pt idx="15">
                  <c:v>123.81468436738011</c:v>
                </c:pt>
                <c:pt idx="16">
                  <c:v>166.48604714169602</c:v>
                </c:pt>
                <c:pt idx="17">
                  <c:v>220.10295312923327</c:v>
                </c:pt>
                <c:pt idx="18">
                  <c:v>187.86236792197238</c:v>
                </c:pt>
                <c:pt idx="19">
                  <c:v>136.16905987537254</c:v>
                </c:pt>
                <c:pt idx="20">
                  <c:v>163.72256840964508</c:v>
                </c:pt>
                <c:pt idx="21">
                  <c:v>245.81414250880519</c:v>
                </c:pt>
                <c:pt idx="22">
                  <c:v>171.71498238959632</c:v>
                </c:pt>
                <c:pt idx="23">
                  <c:v>136.54836087781089</c:v>
                </c:pt>
                <c:pt idx="24">
                  <c:v>184.90923868870226</c:v>
                </c:pt>
                <c:pt idx="25">
                  <c:v>222.62259550257383</c:v>
                </c:pt>
                <c:pt idx="26">
                  <c:v>224.89840151720401</c:v>
                </c:pt>
                <c:pt idx="27">
                  <c:v>154.64643727986996</c:v>
                </c:pt>
                <c:pt idx="28">
                  <c:v>175.26415605526958</c:v>
                </c:pt>
                <c:pt idx="29">
                  <c:v>225.30479544838798</c:v>
                </c:pt>
                <c:pt idx="30">
                  <c:v>177.59414792739096</c:v>
                </c:pt>
                <c:pt idx="31">
                  <c:v>124.27526415605527</c:v>
                </c:pt>
                <c:pt idx="32">
                  <c:v>130.75047412625304</c:v>
                </c:pt>
                <c:pt idx="33">
                  <c:v>241.99403955567598</c:v>
                </c:pt>
                <c:pt idx="34">
                  <c:v>116.33703603359523</c:v>
                </c:pt>
                <c:pt idx="35">
                  <c:v>115.90354917366567</c:v>
                </c:pt>
                <c:pt idx="36">
                  <c:v>179.78867515578435</c:v>
                </c:pt>
                <c:pt idx="37">
                  <c:v>243.53833649417501</c:v>
                </c:pt>
                <c:pt idx="38">
                  <c:v>199.62069899756165</c:v>
                </c:pt>
                <c:pt idx="39">
                  <c:v>184.25900839880791</c:v>
                </c:pt>
                <c:pt idx="40">
                  <c:v>259.60444324031425</c:v>
                </c:pt>
              </c:numCache>
            </c:numRef>
          </c:val>
          <c:smooth val="0"/>
          <c:extLst>
            <c:ext xmlns:c16="http://schemas.microsoft.com/office/drawing/2014/chart" uri="{C3380CC4-5D6E-409C-BE32-E72D297353CC}">
              <c16:uniqueId val="{00000001-94A0-4DCF-A7D9-94B237DC5309}"/>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100</c:v>
                </c:pt>
                <c:pt idx="1">
                  <c:v>132.64492753623188</c:v>
                </c:pt>
                <c:pt idx="2">
                  <c:v>133.40579710144928</c:v>
                </c:pt>
                <c:pt idx="3">
                  <c:v>86.956521739130437</c:v>
                </c:pt>
                <c:pt idx="4">
                  <c:v>80.217391304347828</c:v>
                </c:pt>
                <c:pt idx="5">
                  <c:v>129.16666666666666</c:v>
                </c:pt>
                <c:pt idx="6">
                  <c:v>98.913043478260875</c:v>
                </c:pt>
                <c:pt idx="7">
                  <c:v>74.347826086956516</c:v>
                </c:pt>
                <c:pt idx="8">
                  <c:v>78.876811594202906</c:v>
                </c:pt>
                <c:pt idx="9">
                  <c:v>114.09420289855072</c:v>
                </c:pt>
                <c:pt idx="10">
                  <c:v>109.92753623188406</c:v>
                </c:pt>
                <c:pt idx="11">
                  <c:v>89.746376811594203</c:v>
                </c:pt>
                <c:pt idx="12">
                  <c:v>116.81159420289855</c:v>
                </c:pt>
                <c:pt idx="13">
                  <c:v>147.78985507246378</c:v>
                </c:pt>
                <c:pt idx="14">
                  <c:v>164.67391304347825</c:v>
                </c:pt>
                <c:pt idx="15">
                  <c:v>107.21014492753623</c:v>
                </c:pt>
                <c:pt idx="16">
                  <c:v>144.09420289855072</c:v>
                </c:pt>
                <c:pt idx="17">
                  <c:v>172.78985507246378</c:v>
                </c:pt>
                <c:pt idx="18">
                  <c:v>159.63768115942028</c:v>
                </c:pt>
                <c:pt idx="19">
                  <c:v>126.44927536231884</c:v>
                </c:pt>
                <c:pt idx="20">
                  <c:v>136.41304347826087</c:v>
                </c:pt>
                <c:pt idx="21">
                  <c:v>186.41304347826087</c:v>
                </c:pt>
                <c:pt idx="22">
                  <c:v>136.48550724637681</c:v>
                </c:pt>
                <c:pt idx="23">
                  <c:v>121.99275362318841</c:v>
                </c:pt>
                <c:pt idx="24">
                  <c:v>159.3840579710145</c:v>
                </c:pt>
                <c:pt idx="25">
                  <c:v>185.32608695652175</c:v>
                </c:pt>
                <c:pt idx="26">
                  <c:v>190.10869565217391</c:v>
                </c:pt>
                <c:pt idx="27">
                  <c:v>139.78260869565219</c:v>
                </c:pt>
                <c:pt idx="28">
                  <c:v>169.13043478260869</c:v>
                </c:pt>
                <c:pt idx="29">
                  <c:v>199.09420289855072</c:v>
                </c:pt>
                <c:pt idx="30">
                  <c:v>163.768115942029</c:v>
                </c:pt>
                <c:pt idx="31">
                  <c:v>115.68840579710145</c:v>
                </c:pt>
                <c:pt idx="32">
                  <c:v>129.74637681159419</c:v>
                </c:pt>
                <c:pt idx="33">
                  <c:v>201.268115942029</c:v>
                </c:pt>
                <c:pt idx="34">
                  <c:v>106.55797101449275</c:v>
                </c:pt>
                <c:pt idx="35">
                  <c:v>113.51449275362319</c:v>
                </c:pt>
                <c:pt idx="36">
                  <c:v>157.39130434782609</c:v>
                </c:pt>
                <c:pt idx="37">
                  <c:v>195.65217391304347</c:v>
                </c:pt>
                <c:pt idx="38">
                  <c:v>173.2608695652174</c:v>
                </c:pt>
                <c:pt idx="39">
                  <c:v>168.62318840579709</c:v>
                </c:pt>
                <c:pt idx="40">
                  <c:v>205.94202898550725</c:v>
                </c:pt>
              </c:numCache>
            </c:numRef>
          </c:val>
          <c:smooth val="0"/>
          <c:extLst>
            <c:ext xmlns:c16="http://schemas.microsoft.com/office/drawing/2014/chart" uri="{C3380CC4-5D6E-409C-BE32-E72D297353CC}">
              <c16:uniqueId val="{00000002-94A0-4DCF-A7D9-94B237DC530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40B1-41DB-9E21-62863AC53280}"/>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Grafdata!$B$29:$AP$29</c:f>
              <c:numCache>
                <c:formatCode>General</c:formatCode>
                <c:ptCount val="41"/>
                <c:pt idx="0">
                  <c:v>103</c:v>
                </c:pt>
                <c:pt idx="1">
                  <c:v>66.666666666666671</c:v>
                </c:pt>
                <c:pt idx="2">
                  <c:v>57.258064516129032</c:v>
                </c:pt>
                <c:pt idx="3">
                  <c:v>121.23655913978494</c:v>
                </c:pt>
                <c:pt idx="4">
                  <c:v>110.21505376344086</c:v>
                </c:pt>
                <c:pt idx="5">
                  <c:v>113.70967741935483</c:v>
                </c:pt>
                <c:pt idx="6">
                  <c:v>166.66666666666666</c:v>
                </c:pt>
                <c:pt idx="7">
                  <c:v>90.86021505376344</c:v>
                </c:pt>
                <c:pt idx="8">
                  <c:v>129.83870967741936</c:v>
                </c:pt>
                <c:pt idx="9">
                  <c:v>59.408602150537632</c:v>
                </c:pt>
                <c:pt idx="10">
                  <c:v>70.161290322580641</c:v>
                </c:pt>
                <c:pt idx="11">
                  <c:v>117.74193548387096</c:v>
                </c:pt>
                <c:pt idx="12">
                  <c:v>29.032258064516128</c:v>
                </c:pt>
                <c:pt idx="13">
                  <c:v>181.98924731182797</c:v>
                </c:pt>
                <c:pt idx="14">
                  <c:v>78.763440860215056</c:v>
                </c:pt>
                <c:pt idx="15">
                  <c:v>97.311827956989248</c:v>
                </c:pt>
                <c:pt idx="16">
                  <c:v>43.01075268817204</c:v>
                </c:pt>
                <c:pt idx="17">
                  <c:v>112.09677419354838</c:v>
                </c:pt>
                <c:pt idx="18">
                  <c:v>90.86021505376344</c:v>
                </c:pt>
                <c:pt idx="19">
                  <c:v>47.043010752688176</c:v>
                </c:pt>
                <c:pt idx="20">
                  <c:v>80.645161290322577</c:v>
                </c:pt>
                <c:pt idx="21">
                  <c:v>59.13978494623656</c:v>
                </c:pt>
                <c:pt idx="22">
                  <c:v>66.397849462365585</c:v>
                </c:pt>
                <c:pt idx="23">
                  <c:v>141.93548387096774</c:v>
                </c:pt>
                <c:pt idx="24">
                  <c:v>64.784946236559136</c:v>
                </c:pt>
                <c:pt idx="25">
                  <c:v>31.989247311827956</c:v>
                </c:pt>
                <c:pt idx="26">
                  <c:v>20.161290322580644</c:v>
                </c:pt>
                <c:pt idx="27">
                  <c:v>15.591397849462366</c:v>
                </c:pt>
                <c:pt idx="28">
                  <c:v>28.49462365591398</c:v>
                </c:pt>
                <c:pt idx="29">
                  <c:v>60.483870967741936</c:v>
                </c:pt>
                <c:pt idx="30">
                  <c:v>69.354838709677423</c:v>
                </c:pt>
                <c:pt idx="31">
                  <c:v>78.494623655913983</c:v>
                </c:pt>
                <c:pt idx="32">
                  <c:v>58.064516129032256</c:v>
                </c:pt>
                <c:pt idx="33">
                  <c:v>139.78494623655914</c:v>
                </c:pt>
                <c:pt idx="34">
                  <c:v>164.24731182795699</c:v>
                </c:pt>
                <c:pt idx="35">
                  <c:v>64.516129032258064</c:v>
                </c:pt>
                <c:pt idx="36">
                  <c:v>56.182795698924728</c:v>
                </c:pt>
                <c:pt idx="37">
                  <c:v>147.31182795698925</c:v>
                </c:pt>
                <c:pt idx="38">
                  <c:v>64.516129032258064</c:v>
                </c:pt>
                <c:pt idx="39">
                  <c:v>21.50537634408602</c:v>
                </c:pt>
                <c:pt idx="40">
                  <c:v>19.35483870967742</c:v>
                </c:pt>
              </c:numCache>
            </c:numRef>
          </c:val>
          <c:smooth val="0"/>
          <c:extLst>
            <c:ext xmlns:c16="http://schemas.microsoft.com/office/drawing/2014/chart" uri="{C3380CC4-5D6E-409C-BE32-E72D297353CC}">
              <c16:uniqueId val="{00000001-40B1-41DB-9E21-62863AC53280}"/>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Grafdata!$B$30:$AP$30</c:f>
              <c:numCache>
                <c:formatCode>General</c:formatCode>
                <c:ptCount val="41"/>
                <c:pt idx="0">
                  <c:v>104</c:v>
                </c:pt>
                <c:pt idx="1">
                  <c:v>91.011235955056179</c:v>
                </c:pt>
                <c:pt idx="2">
                  <c:v>80.898876404494388</c:v>
                </c:pt>
                <c:pt idx="3">
                  <c:v>56.741573033707866</c:v>
                </c:pt>
                <c:pt idx="4">
                  <c:v>138.76404494382024</c:v>
                </c:pt>
                <c:pt idx="5">
                  <c:v>73.595505617977523</c:v>
                </c:pt>
                <c:pt idx="6">
                  <c:v>128.65168539325842</c:v>
                </c:pt>
                <c:pt idx="7">
                  <c:v>187.07865168539325</c:v>
                </c:pt>
                <c:pt idx="8">
                  <c:v>211.79775280898878</c:v>
                </c:pt>
                <c:pt idx="9">
                  <c:v>74.157303370786522</c:v>
                </c:pt>
                <c:pt idx="10">
                  <c:v>105.0561797752809</c:v>
                </c:pt>
                <c:pt idx="11">
                  <c:v>209.55056179775281</c:v>
                </c:pt>
                <c:pt idx="12">
                  <c:v>28.651685393258425</c:v>
                </c:pt>
                <c:pt idx="13">
                  <c:v>305.61797752808991</c:v>
                </c:pt>
                <c:pt idx="14">
                  <c:v>56.179775280898873</c:v>
                </c:pt>
                <c:pt idx="15">
                  <c:v>63.483146067415731</c:v>
                </c:pt>
                <c:pt idx="16">
                  <c:v>32.022471910112358</c:v>
                </c:pt>
                <c:pt idx="17">
                  <c:v>173.59550561797752</c:v>
                </c:pt>
                <c:pt idx="18">
                  <c:v>85.393258426966298</c:v>
                </c:pt>
                <c:pt idx="19">
                  <c:v>67.977528089887642</c:v>
                </c:pt>
                <c:pt idx="20">
                  <c:v>132.58426966292134</c:v>
                </c:pt>
                <c:pt idx="21">
                  <c:v>77.528089887640448</c:v>
                </c:pt>
                <c:pt idx="22">
                  <c:v>97.752808988764045</c:v>
                </c:pt>
                <c:pt idx="23">
                  <c:v>172.47191011235955</c:v>
                </c:pt>
                <c:pt idx="24">
                  <c:v>39.325842696629216</c:v>
                </c:pt>
                <c:pt idx="25">
                  <c:v>44.943820224719104</c:v>
                </c:pt>
                <c:pt idx="26">
                  <c:v>20.786516853932586</c:v>
                </c:pt>
                <c:pt idx="27">
                  <c:v>27.528089887640448</c:v>
                </c:pt>
                <c:pt idx="28">
                  <c:v>18.539325842696631</c:v>
                </c:pt>
                <c:pt idx="29">
                  <c:v>92.134831460674164</c:v>
                </c:pt>
                <c:pt idx="30">
                  <c:v>123.03370786516854</c:v>
                </c:pt>
                <c:pt idx="31">
                  <c:v>44.382022471910112</c:v>
                </c:pt>
                <c:pt idx="32">
                  <c:v>48.876404494382022</c:v>
                </c:pt>
                <c:pt idx="33">
                  <c:v>196.06741573033707</c:v>
                </c:pt>
                <c:pt idx="34">
                  <c:v>126.96629213483146</c:v>
                </c:pt>
                <c:pt idx="35">
                  <c:v>57.865168539325843</c:v>
                </c:pt>
                <c:pt idx="36">
                  <c:v>90.449438202247194</c:v>
                </c:pt>
                <c:pt idx="37">
                  <c:v>235.3932584269663</c:v>
                </c:pt>
                <c:pt idx="38">
                  <c:v>72.471910112359552</c:v>
                </c:pt>
                <c:pt idx="39">
                  <c:v>29.775280898876403</c:v>
                </c:pt>
                <c:pt idx="40">
                  <c:v>40.449438202247194</c:v>
                </c:pt>
              </c:numCache>
            </c:numRef>
          </c:val>
          <c:smooth val="0"/>
          <c:extLst>
            <c:ext xmlns:c16="http://schemas.microsoft.com/office/drawing/2014/chart" uri="{C3380CC4-5D6E-409C-BE32-E72D297353CC}">
              <c16:uniqueId val="{00000002-40B1-41DB-9E21-62863AC5328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8E37-454C-BB61-21976ACF7F10}"/>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Grafdata!$B$14:$AP$14</c:f>
              <c:numCache>
                <c:formatCode>General</c:formatCode>
                <c:ptCount val="41"/>
                <c:pt idx="0">
                  <c:v>6.2076965</c:v>
                </c:pt>
                <c:pt idx="1">
                  <c:v>6.6255077</c:v>
                </c:pt>
                <c:pt idx="2">
                  <c:v>6.214162</c:v>
                </c:pt>
                <c:pt idx="3">
                  <c:v>6.3725696000000003</c:v>
                </c:pt>
                <c:pt idx="4">
                  <c:v>6.6683785000000002</c:v>
                </c:pt>
                <c:pt idx="5">
                  <c:v>6.9276084999999998</c:v>
                </c:pt>
                <c:pt idx="6">
                  <c:v>6.5386214000000002</c:v>
                </c:pt>
                <c:pt idx="7">
                  <c:v>6.7048360000000002</c:v>
                </c:pt>
                <c:pt idx="8">
                  <c:v>6.7480102999999998</c:v>
                </c:pt>
                <c:pt idx="9">
                  <c:v>6.6309500999999997</c:v>
                </c:pt>
                <c:pt idx="10">
                  <c:v>5.9801387999999998</c:v>
                </c:pt>
                <c:pt idx="11">
                  <c:v>5.9861236</c:v>
                </c:pt>
                <c:pt idx="12">
                  <c:v>6.0898066999999996</c:v>
                </c:pt>
                <c:pt idx="13">
                  <c:v>6.1210499</c:v>
                </c:pt>
                <c:pt idx="14">
                  <c:v>5.7891190000000003</c:v>
                </c:pt>
                <c:pt idx="15">
                  <c:v>5.9777969000000004</c:v>
                </c:pt>
                <c:pt idx="16">
                  <c:v>6.2727266000000004</c:v>
                </c:pt>
                <c:pt idx="17">
                  <c:v>6.2913247999999999</c:v>
                </c:pt>
                <c:pt idx="18">
                  <c:v>5.8900135999999996</c:v>
                </c:pt>
                <c:pt idx="19">
                  <c:v>5.9019250999999997</c:v>
                </c:pt>
                <c:pt idx="20">
                  <c:v>6.0277975000000001</c:v>
                </c:pt>
                <c:pt idx="21">
                  <c:v>6.1722669999999997</c:v>
                </c:pt>
                <c:pt idx="22">
                  <c:v>5.8854240999999998</c:v>
                </c:pt>
                <c:pt idx="23">
                  <c:v>5.8945267000000001</c:v>
                </c:pt>
                <c:pt idx="24">
                  <c:v>5.9504060000000001</c:v>
                </c:pt>
                <c:pt idx="25">
                  <c:v>5.8537695999999997</c:v>
                </c:pt>
                <c:pt idx="26">
                  <c:v>5.4206060999999996</c:v>
                </c:pt>
                <c:pt idx="27">
                  <c:v>5.3762952000000004</c:v>
                </c:pt>
                <c:pt idx="28">
                  <c:v>5.5030900000000003</c:v>
                </c:pt>
                <c:pt idx="29">
                  <c:v>5.6378686</c:v>
                </c:pt>
                <c:pt idx="30">
                  <c:v>5.4055777999999997</c:v>
                </c:pt>
                <c:pt idx="31">
                  <c:v>5.5961353999999996</c:v>
                </c:pt>
                <c:pt idx="32">
                  <c:v>5.9217757105006612</c:v>
                </c:pt>
                <c:pt idx="33">
                  <c:v>6.2077811030354857</c:v>
                </c:pt>
                <c:pt idx="34">
                  <c:v>6.9560479172429979</c:v>
                </c:pt>
                <c:pt idx="35">
                  <c:v>7.4098859978833209</c:v>
                </c:pt>
                <c:pt idx="36">
                  <c:v>7.2363011514852511</c:v>
                </c:pt>
                <c:pt idx="37">
                  <c:v>7.2419157982269073</c:v>
                </c:pt>
                <c:pt idx="38">
                  <c:v>6.7988953050464467</c:v>
                </c:pt>
                <c:pt idx="39">
                  <c:v>6.6278224090142821</c:v>
                </c:pt>
                <c:pt idx="40">
                  <c:v>6.2636718422859827</c:v>
                </c:pt>
              </c:numCache>
            </c:numRef>
          </c:val>
          <c:smooth val="0"/>
          <c:extLst>
            <c:ext xmlns:c16="http://schemas.microsoft.com/office/drawing/2014/chart" uri="{C3380CC4-5D6E-409C-BE32-E72D297353CC}">
              <c16:uniqueId val="{00000001-8E37-454C-BB61-21976ACF7F10}"/>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Grafdata!$B$15:$AP$15</c:f>
              <c:numCache>
                <c:formatCode>General</c:formatCode>
                <c:ptCount val="41"/>
                <c:pt idx="0">
                  <c:v>6.3753064000000004</c:v>
                </c:pt>
                <c:pt idx="1">
                  <c:v>6.7261648999999997</c:v>
                </c:pt>
                <c:pt idx="2">
                  <c:v>6.3369255000000004</c:v>
                </c:pt>
                <c:pt idx="3">
                  <c:v>6.5266535000000001</c:v>
                </c:pt>
                <c:pt idx="4">
                  <c:v>6.7136231000000004</c:v>
                </c:pt>
                <c:pt idx="5">
                  <c:v>6.9033026</c:v>
                </c:pt>
                <c:pt idx="6">
                  <c:v>6.5367579999999998</c:v>
                </c:pt>
                <c:pt idx="7">
                  <c:v>6.7991424</c:v>
                </c:pt>
                <c:pt idx="8">
                  <c:v>6.7105734999999997</c:v>
                </c:pt>
                <c:pt idx="9">
                  <c:v>6.4769772999999997</c:v>
                </c:pt>
                <c:pt idx="10">
                  <c:v>5.8045517999999996</c:v>
                </c:pt>
                <c:pt idx="11">
                  <c:v>5.7740045999999996</c:v>
                </c:pt>
                <c:pt idx="12">
                  <c:v>5.8087847000000004</c:v>
                </c:pt>
                <c:pt idx="13">
                  <c:v>5.7797656999999996</c:v>
                </c:pt>
                <c:pt idx="14">
                  <c:v>5.5517203000000004</c:v>
                </c:pt>
                <c:pt idx="15">
                  <c:v>5.7180587000000003</c:v>
                </c:pt>
                <c:pt idx="16">
                  <c:v>5.9571120000000004</c:v>
                </c:pt>
                <c:pt idx="17">
                  <c:v>5.888115</c:v>
                </c:pt>
                <c:pt idx="18">
                  <c:v>5.5414253000000002</c:v>
                </c:pt>
                <c:pt idx="19">
                  <c:v>5.7109287999999996</c:v>
                </c:pt>
                <c:pt idx="20">
                  <c:v>5.8799485000000002</c:v>
                </c:pt>
                <c:pt idx="21">
                  <c:v>6.0701098</c:v>
                </c:pt>
                <c:pt idx="22">
                  <c:v>5.9278484000000002</c:v>
                </c:pt>
                <c:pt idx="23">
                  <c:v>5.9915780999999999</c:v>
                </c:pt>
                <c:pt idx="24">
                  <c:v>6.0882192000000002</c:v>
                </c:pt>
                <c:pt idx="25">
                  <c:v>5.9600011000000004</c:v>
                </c:pt>
                <c:pt idx="26">
                  <c:v>5.5780554000000002</c:v>
                </c:pt>
                <c:pt idx="27">
                  <c:v>5.5382975999999999</c:v>
                </c:pt>
                <c:pt idx="28">
                  <c:v>5.6031013999999999</c:v>
                </c:pt>
                <c:pt idx="29">
                  <c:v>5.7100923999999997</c:v>
                </c:pt>
                <c:pt idx="30">
                  <c:v>5.4209287000000002</c:v>
                </c:pt>
                <c:pt idx="31">
                  <c:v>5.6054323000000004</c:v>
                </c:pt>
                <c:pt idx="32">
                  <c:v>5.8817927220887904</c:v>
                </c:pt>
                <c:pt idx="33">
                  <c:v>6.2708205633877885</c:v>
                </c:pt>
                <c:pt idx="34">
                  <c:v>7.1461928153836158</c:v>
                </c:pt>
                <c:pt idx="35">
                  <c:v>7.6600461074658623</c:v>
                </c:pt>
                <c:pt idx="36">
                  <c:v>7.5072731143120697</c:v>
                </c:pt>
                <c:pt idx="37">
                  <c:v>7.5143366797871245</c:v>
                </c:pt>
                <c:pt idx="38">
                  <c:v>7.0920544604755138</c:v>
                </c:pt>
                <c:pt idx="39">
                  <c:v>6.9563885230784637</c:v>
                </c:pt>
                <c:pt idx="40">
                  <c:v>6.5758255473722018</c:v>
                </c:pt>
              </c:numCache>
            </c:numRef>
          </c:val>
          <c:smooth val="0"/>
          <c:extLst>
            <c:ext xmlns:c16="http://schemas.microsoft.com/office/drawing/2014/chart" uri="{C3380CC4-5D6E-409C-BE32-E72D297353CC}">
              <c16:uniqueId val="{00000002-8E37-454C-BB61-21976ACF7F1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966E-4506-9E17-EDEBA0704673}"/>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100</c:v>
                </c:pt>
                <c:pt idx="1">
                  <c:v>100.15850104421904</c:v>
                </c:pt>
                <c:pt idx="2">
                  <c:v>100.42594697491121</c:v>
                </c:pt>
                <c:pt idx="3">
                  <c:v>100.62574481725184</c:v>
                </c:pt>
                <c:pt idx="4">
                  <c:v>100.77362668481103</c:v>
                </c:pt>
                <c:pt idx="5">
                  <c:v>101.00095572589939</c:v>
                </c:pt>
                <c:pt idx="6">
                  <c:v>101.35807470394128</c:v>
                </c:pt>
                <c:pt idx="7">
                  <c:v>101.6487255021494</c:v>
                </c:pt>
                <c:pt idx="8">
                  <c:v>101.88667371989759</c:v>
                </c:pt>
                <c:pt idx="9">
                  <c:v>102.15647946762527</c:v>
                </c:pt>
                <c:pt idx="10">
                  <c:v>102.50140605765033</c:v>
                </c:pt>
                <c:pt idx="11">
                  <c:v>102.74250069811254</c:v>
                </c:pt>
                <c:pt idx="12">
                  <c:v>102.9285329410793</c:v>
                </c:pt>
                <c:pt idx="13">
                  <c:v>103.14052317143677</c:v>
                </c:pt>
                <c:pt idx="14">
                  <c:v>103.5007885721927</c:v>
                </c:pt>
                <c:pt idx="15">
                  <c:v>103.81110451236347</c:v>
                </c:pt>
                <c:pt idx="16">
                  <c:v>103.94050114647777</c:v>
                </c:pt>
                <c:pt idx="17">
                  <c:v>104.14501862288944</c:v>
                </c:pt>
                <c:pt idx="18">
                  <c:v>104.42387033591996</c:v>
                </c:pt>
                <c:pt idx="19">
                  <c:v>104.8840346578462</c:v>
                </c:pt>
                <c:pt idx="20">
                  <c:v>105.25924556649375</c:v>
                </c:pt>
                <c:pt idx="21">
                  <c:v>105.62541050983847</c:v>
                </c:pt>
                <c:pt idx="22">
                  <c:v>106.0167468348954</c:v>
                </c:pt>
                <c:pt idx="23">
                  <c:v>106.40218361736353</c:v>
                </c:pt>
                <c:pt idx="24">
                  <c:v>106.62243320734532</c:v>
                </c:pt>
                <c:pt idx="25">
                  <c:v>106.83206362066728</c:v>
                </c:pt>
                <c:pt idx="26">
                  <c:v>107.16243800563996</c:v>
                </c:pt>
                <c:pt idx="27">
                  <c:v>107.41690494263678</c:v>
                </c:pt>
                <c:pt idx="28">
                  <c:v>107.73705345378889</c:v>
                </c:pt>
                <c:pt idx="29">
                  <c:v>107.96792222043051</c:v>
                </c:pt>
                <c:pt idx="30">
                  <c:v>108.23969448235447</c:v>
                </c:pt>
                <c:pt idx="31">
                  <c:v>108.37735047609308</c:v>
                </c:pt>
                <c:pt idx="32">
                  <c:v>108.490621693798</c:v>
                </c:pt>
                <c:pt idx="33">
                  <c:v>108.69631907872743</c:v>
                </c:pt>
                <c:pt idx="34">
                  <c:v>108.88549774440821</c:v>
                </c:pt>
                <c:pt idx="35">
                  <c:v>108.97399088324019</c:v>
                </c:pt>
                <c:pt idx="36">
                  <c:v>109.00034217347014</c:v>
                </c:pt>
                <c:pt idx="37">
                  <c:v>109.19856680445376</c:v>
                </c:pt>
                <c:pt idx="38">
                  <c:v>109.47977833451979</c:v>
                </c:pt>
                <c:pt idx="39">
                  <c:v>109.57731743865459</c:v>
                </c:pt>
                <c:pt idx="40">
                  <c:v>109.71851315794649</c:v>
                </c:pt>
              </c:numCache>
            </c:numRef>
          </c:val>
          <c:smooth val="0"/>
          <c:extLst>
            <c:ext xmlns:c16="http://schemas.microsoft.com/office/drawing/2014/chart" uri="{C3380CC4-5D6E-409C-BE32-E72D297353CC}">
              <c16:uniqueId val="{00000001-966E-4506-9E17-EDEBA0704673}"/>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100</c:v>
                </c:pt>
                <c:pt idx="1">
                  <c:v>100.33955979785017</c:v>
                </c:pt>
                <c:pt idx="2">
                  <c:v>100.68272426446734</c:v>
                </c:pt>
                <c:pt idx="3">
                  <c:v>101.06626102127476</c:v>
                </c:pt>
                <c:pt idx="4">
                  <c:v>101.29047141858135</c:v>
                </c:pt>
                <c:pt idx="5">
                  <c:v>101.51323994838114</c:v>
                </c:pt>
                <c:pt idx="6">
                  <c:v>101.81098558853427</c:v>
                </c:pt>
                <c:pt idx="7">
                  <c:v>102.26084825065425</c:v>
                </c:pt>
                <c:pt idx="8">
                  <c:v>102.4670353041259</c:v>
                </c:pt>
                <c:pt idx="9">
                  <c:v>102.68764103266551</c:v>
                </c:pt>
                <c:pt idx="10">
                  <c:v>103.06036378317197</c:v>
                </c:pt>
                <c:pt idx="11">
                  <c:v>103.35883035707849</c:v>
                </c:pt>
                <c:pt idx="12">
                  <c:v>103.59962223071322</c:v>
                </c:pt>
                <c:pt idx="13">
                  <c:v>103.94494949859057</c:v>
                </c:pt>
                <c:pt idx="14">
                  <c:v>104.2434160724971</c:v>
                </c:pt>
                <c:pt idx="15">
                  <c:v>104.59090614163465</c:v>
                </c:pt>
                <c:pt idx="16">
                  <c:v>104.69255780086368</c:v>
                </c:pt>
                <c:pt idx="17">
                  <c:v>104.86630283543245</c:v>
                </c:pt>
                <c:pt idx="18">
                  <c:v>105.22965344714474</c:v>
                </c:pt>
                <c:pt idx="19">
                  <c:v>105.76458629216562</c:v>
                </c:pt>
                <c:pt idx="20">
                  <c:v>106.28005392584475</c:v>
                </c:pt>
                <c:pt idx="21">
                  <c:v>106.75803300434723</c:v>
                </c:pt>
                <c:pt idx="22">
                  <c:v>107.33261720580497</c:v>
                </c:pt>
                <c:pt idx="23">
                  <c:v>107.92017821482384</c:v>
                </c:pt>
                <c:pt idx="24">
                  <c:v>108.2366681325653</c:v>
                </c:pt>
                <c:pt idx="25">
                  <c:v>108.54666964652618</c:v>
                </c:pt>
                <c:pt idx="26">
                  <c:v>108.91650866201904</c:v>
                </c:pt>
                <c:pt idx="27">
                  <c:v>109.26111499614301</c:v>
                </c:pt>
                <c:pt idx="28">
                  <c:v>109.63816334916984</c:v>
                </c:pt>
                <c:pt idx="29">
                  <c:v>110.11830522893251</c:v>
                </c:pt>
                <c:pt idx="30">
                  <c:v>110.5674469572991</c:v>
                </c:pt>
                <c:pt idx="31">
                  <c:v>110.89979741761529</c:v>
                </c:pt>
                <c:pt idx="32">
                  <c:v>111.05912377711613</c:v>
                </c:pt>
                <c:pt idx="33">
                  <c:v>111.45780014274489</c:v>
                </c:pt>
                <c:pt idx="34">
                  <c:v>111.79808087434846</c:v>
                </c:pt>
                <c:pt idx="35">
                  <c:v>112.05184955554434</c:v>
                </c:pt>
                <c:pt idx="36">
                  <c:v>112.14196627471901</c:v>
                </c:pt>
                <c:pt idx="37">
                  <c:v>112.36329293701202</c:v>
                </c:pt>
                <c:pt idx="38">
                  <c:v>112.66680604719232</c:v>
                </c:pt>
                <c:pt idx="39">
                  <c:v>112.8960629807727</c:v>
                </c:pt>
                <c:pt idx="40">
                  <c:v>113.06980801534147</c:v>
                </c:pt>
              </c:numCache>
            </c:numRef>
          </c:val>
          <c:smooth val="0"/>
          <c:extLst>
            <c:ext xmlns:c16="http://schemas.microsoft.com/office/drawing/2014/chart" uri="{C3380CC4-5D6E-409C-BE32-E72D297353CC}">
              <c16:uniqueId val="{00000002-966E-4506-9E17-EDEBA070467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41DB-4BDD-8E50-78A921DAB65B}"/>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100</c:v>
                </c:pt>
                <c:pt idx="1">
                  <c:v>597.77777777777783</c:v>
                </c:pt>
                <c:pt idx="2">
                  <c:v>228.88888888888889</c:v>
                </c:pt>
                <c:pt idx="3">
                  <c:v>66.666666666666671</c:v>
                </c:pt>
                <c:pt idx="4">
                  <c:v>328.88888888888891</c:v>
                </c:pt>
                <c:pt idx="5">
                  <c:v>313.33333333333331</c:v>
                </c:pt>
                <c:pt idx="6">
                  <c:v>268.88888888888891</c:v>
                </c:pt>
                <c:pt idx="7">
                  <c:v>431.11111111111109</c:v>
                </c:pt>
                <c:pt idx="8">
                  <c:v>53.333333333333336</c:v>
                </c:pt>
                <c:pt idx="9">
                  <c:v>333.33333333333331</c:v>
                </c:pt>
                <c:pt idx="10">
                  <c:v>566.66666666666663</c:v>
                </c:pt>
                <c:pt idx="11">
                  <c:v>80</c:v>
                </c:pt>
                <c:pt idx="12">
                  <c:v>126.66666666666667</c:v>
                </c:pt>
                <c:pt idx="13">
                  <c:v>1553.3333333333333</c:v>
                </c:pt>
                <c:pt idx="14">
                  <c:v>733.33333333333337</c:v>
                </c:pt>
                <c:pt idx="15">
                  <c:v>302.22222222222223</c:v>
                </c:pt>
                <c:pt idx="16">
                  <c:v>177.77777777777777</c:v>
                </c:pt>
                <c:pt idx="17">
                  <c:v>451.11111111111109</c:v>
                </c:pt>
                <c:pt idx="18">
                  <c:v>1135.5555555555557</c:v>
                </c:pt>
                <c:pt idx="19">
                  <c:v>411.11111111111109</c:v>
                </c:pt>
                <c:pt idx="20">
                  <c:v>493.33333333333331</c:v>
                </c:pt>
                <c:pt idx="21">
                  <c:v>1102.2222222222222</c:v>
                </c:pt>
                <c:pt idx="22">
                  <c:v>1153.3333333333333</c:v>
                </c:pt>
                <c:pt idx="23">
                  <c:v>893.33333333333337</c:v>
                </c:pt>
                <c:pt idx="24">
                  <c:v>1140</c:v>
                </c:pt>
                <c:pt idx="25">
                  <c:v>755.55555555555554</c:v>
                </c:pt>
                <c:pt idx="26">
                  <c:v>368.88888888888891</c:v>
                </c:pt>
                <c:pt idx="27">
                  <c:v>548.88888888888891</c:v>
                </c:pt>
                <c:pt idx="28">
                  <c:v>804.44444444444446</c:v>
                </c:pt>
                <c:pt idx="29">
                  <c:v>555.55555555555554</c:v>
                </c:pt>
                <c:pt idx="30">
                  <c:v>486.66666666666669</c:v>
                </c:pt>
                <c:pt idx="31">
                  <c:v>491.11111111111109</c:v>
                </c:pt>
                <c:pt idx="32">
                  <c:v>1431.1111111111111</c:v>
                </c:pt>
                <c:pt idx="33">
                  <c:v>915.55555555555554</c:v>
                </c:pt>
                <c:pt idx="34">
                  <c:v>906.66666666666663</c:v>
                </c:pt>
                <c:pt idx="35">
                  <c:v>633.33333333333337</c:v>
                </c:pt>
                <c:pt idx="36">
                  <c:v>900</c:v>
                </c:pt>
                <c:pt idx="37">
                  <c:v>764.44444444444446</c:v>
                </c:pt>
                <c:pt idx="38">
                  <c:v>1320</c:v>
                </c:pt>
                <c:pt idx="39">
                  <c:v>633.33333333333337</c:v>
                </c:pt>
                <c:pt idx="40">
                  <c:v>1022.2222222222222</c:v>
                </c:pt>
              </c:numCache>
            </c:numRef>
          </c:val>
          <c:smooth val="0"/>
          <c:extLst>
            <c:ext xmlns:c16="http://schemas.microsoft.com/office/drawing/2014/chart" uri="{C3380CC4-5D6E-409C-BE32-E72D297353CC}">
              <c16:uniqueId val="{00000001-41DB-4BDD-8E50-78A921DAB65B}"/>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100</c:v>
                </c:pt>
                <c:pt idx="1">
                  <c:v>873.33333333333337</c:v>
                </c:pt>
                <c:pt idx="2">
                  <c:v>53.333333333333336</c:v>
                </c:pt>
                <c:pt idx="3">
                  <c:v>46.666666666666664</c:v>
                </c:pt>
                <c:pt idx="4">
                  <c:v>480</c:v>
                </c:pt>
                <c:pt idx="5">
                  <c:v>453.33333333333331</c:v>
                </c:pt>
                <c:pt idx="6">
                  <c:v>340</c:v>
                </c:pt>
                <c:pt idx="7">
                  <c:v>603.33333333333337</c:v>
                </c:pt>
                <c:pt idx="8">
                  <c:v>50</c:v>
                </c:pt>
                <c:pt idx="9">
                  <c:v>480</c:v>
                </c:pt>
                <c:pt idx="10">
                  <c:v>793.33333333333337</c:v>
                </c:pt>
                <c:pt idx="11">
                  <c:v>93.333333333333329</c:v>
                </c:pt>
                <c:pt idx="12">
                  <c:v>150</c:v>
                </c:pt>
                <c:pt idx="13">
                  <c:v>2030</c:v>
                </c:pt>
                <c:pt idx="14">
                  <c:v>880</c:v>
                </c:pt>
                <c:pt idx="15">
                  <c:v>253.33333333333334</c:v>
                </c:pt>
                <c:pt idx="16">
                  <c:v>176.66666666666666</c:v>
                </c:pt>
                <c:pt idx="17">
                  <c:v>336.66666666666669</c:v>
                </c:pt>
                <c:pt idx="18">
                  <c:v>1540</c:v>
                </c:pt>
                <c:pt idx="19">
                  <c:v>426.66666666666669</c:v>
                </c:pt>
                <c:pt idx="20">
                  <c:v>653.33333333333337</c:v>
                </c:pt>
                <c:pt idx="21">
                  <c:v>1443.3333333333333</c:v>
                </c:pt>
                <c:pt idx="22">
                  <c:v>1293.3333333333333</c:v>
                </c:pt>
                <c:pt idx="23">
                  <c:v>833.33333333333337</c:v>
                </c:pt>
                <c:pt idx="24">
                  <c:v>1570</c:v>
                </c:pt>
                <c:pt idx="25">
                  <c:v>970</c:v>
                </c:pt>
                <c:pt idx="26">
                  <c:v>393.33333333333331</c:v>
                </c:pt>
                <c:pt idx="27">
                  <c:v>390</c:v>
                </c:pt>
                <c:pt idx="28">
                  <c:v>1023.3333333333334</c:v>
                </c:pt>
                <c:pt idx="29">
                  <c:v>716.66666666666663</c:v>
                </c:pt>
                <c:pt idx="30">
                  <c:v>570</c:v>
                </c:pt>
                <c:pt idx="31">
                  <c:v>253.33333333333334</c:v>
                </c:pt>
                <c:pt idx="32">
                  <c:v>1923.3333333333333</c:v>
                </c:pt>
                <c:pt idx="33">
                  <c:v>1296.6666666666667</c:v>
                </c:pt>
                <c:pt idx="34">
                  <c:v>1156.6666666666667</c:v>
                </c:pt>
                <c:pt idx="35">
                  <c:v>830</c:v>
                </c:pt>
                <c:pt idx="36">
                  <c:v>1010</c:v>
                </c:pt>
                <c:pt idx="37">
                  <c:v>1010</c:v>
                </c:pt>
                <c:pt idx="38">
                  <c:v>1713.3333333333333</c:v>
                </c:pt>
                <c:pt idx="39">
                  <c:v>840</c:v>
                </c:pt>
                <c:pt idx="40">
                  <c:v>1473.3333333333333</c:v>
                </c:pt>
              </c:numCache>
            </c:numRef>
          </c:val>
          <c:smooth val="0"/>
          <c:extLst>
            <c:ext xmlns:c16="http://schemas.microsoft.com/office/drawing/2014/chart" uri="{C3380CC4-5D6E-409C-BE32-E72D297353CC}">
              <c16:uniqueId val="{00000002-41DB-4BDD-8E50-78A921DAB65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E07B-4402-8249-BEB609B6254B}"/>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Grafdata!$B$31:$L$31</c:f>
              <c:numCache>
                <c:formatCode>General</c:formatCode>
                <c:ptCount val="11"/>
                <c:pt idx="0">
                  <c:v>100</c:v>
                </c:pt>
                <c:pt idx="1">
                  <c:v>107.59108298115248</c:v>
                </c:pt>
                <c:pt idx="2">
                  <c:v>108.97510365133094</c:v>
                </c:pt>
                <c:pt idx="3">
                  <c:v>112.52929276744047</c:v>
                </c:pt>
                <c:pt idx="4">
                  <c:v>115.33138382037775</c:v>
                </c:pt>
                <c:pt idx="5">
                  <c:v>116.88765597772748</c:v>
                </c:pt>
                <c:pt idx="6">
                  <c:v>145.37024055120474</c:v>
                </c:pt>
                <c:pt idx="7">
                  <c:v>165.44254611733129</c:v>
                </c:pt>
                <c:pt idx="8">
                  <c:v>166.73343080898113</c:v>
                </c:pt>
                <c:pt idx="9">
                  <c:v>105.88859735213411</c:v>
                </c:pt>
                <c:pt idx="10">
                  <c:v>173.7426642898632</c:v>
                </c:pt>
              </c:numCache>
            </c:numRef>
          </c:val>
          <c:smooth val="0"/>
          <c:extLst>
            <c:ext xmlns:c16="http://schemas.microsoft.com/office/drawing/2014/chart" uri="{C3380CC4-5D6E-409C-BE32-E72D297353CC}">
              <c16:uniqueId val="{00000001-E07B-4402-8249-BEB609B6254B}"/>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Grafdata!$B$32:$L$32</c:f>
              <c:numCache>
                <c:formatCode>General</c:formatCode>
                <c:ptCount val="11"/>
                <c:pt idx="0">
                  <c:v>100</c:v>
                </c:pt>
                <c:pt idx="1">
                  <c:v>103.79006566056925</c:v>
                </c:pt>
                <c:pt idx="2">
                  <c:v>106.33572144363511</c:v>
                </c:pt>
                <c:pt idx="3">
                  <c:v>113.10220015255986</c:v>
                </c:pt>
                <c:pt idx="4">
                  <c:v>115.3651714802794</c:v>
                </c:pt>
                <c:pt idx="5">
                  <c:v>114.16563215124366</c:v>
                </c:pt>
                <c:pt idx="6">
                  <c:v>150.12788106313286</c:v>
                </c:pt>
                <c:pt idx="7">
                  <c:v>181.23962368566686</c:v>
                </c:pt>
                <c:pt idx="8">
                  <c:v>189.98339789706696</c:v>
                </c:pt>
                <c:pt idx="9">
                  <c:v>118.6571740528575</c:v>
                </c:pt>
                <c:pt idx="10">
                  <c:v>201.62281816958077</c:v>
                </c:pt>
              </c:numCache>
            </c:numRef>
          </c:val>
          <c:smooth val="0"/>
          <c:extLst>
            <c:ext xmlns:c16="http://schemas.microsoft.com/office/drawing/2014/chart" uri="{C3380CC4-5D6E-409C-BE32-E72D297353CC}">
              <c16:uniqueId val="{00000002-E07B-4402-8249-BEB609B6254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956332"/>
            <a:ext cx="4858260" cy="4180459"/>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2020 präglades starkt av följdverkningarna av Covid-19 pandemin. Förutom företagskonkurserna och sysselsättningen pekar nu alla konjunkturindikatorer åt rätt håll under fjärde kvartalet 2021 i Västmanland. Lönesumman ökar, arbetslösheten sjunker och genom fler lediga jobb och färre varsel tyder mycket på att denna utveckling kommer att förstärkas ytterligare. Samtidigt ökar antalet invånare i länet, där Västerås visar en starkare utveckling än Sverige i stort.  </a:t>
            </a:r>
            <a:endParaRPr lang="sv-SE" sz="1100" dirty="0">
              <a:effectLst/>
              <a:ea typeface="Minion Pro" panose="02040503050201020203" pitchFamily="18" charset="0"/>
              <a:cs typeface="Times New Roman" panose="02020603050405020304" pitchFamily="18" charset="0"/>
            </a:endParaRPr>
          </a:p>
          <a:p>
            <a:pPr>
              <a:spcAft>
                <a:spcPts val="800"/>
              </a:spcAft>
            </a:pPr>
            <a:r>
              <a:rPr lang="sv-SE" sz="1100" dirty="0">
                <a:effectLst/>
                <a:ea typeface="Minion Pro" panose="02040503050201020203" pitchFamily="18" charset="0"/>
                <a:cs typeface="Times New Roman" panose="02020603050405020304" pitchFamily="18" charset="0"/>
              </a:rPr>
              <a:t>Lönesumman i privat sektor ökar med 4,8 procent under fjärde kvartalet i Västmanland. Företagandet tilltar genom något fler nystartade företag, däremot ökar även företagskonkurserna något jämfört med 2020. Trots </a:t>
            </a:r>
            <a:r>
              <a:rPr lang="sv-SE" sz="1100" dirty="0">
                <a:ea typeface="Minion Pro" panose="02040503050201020203" pitchFamily="18" charset="0"/>
                <a:cs typeface="Times New Roman" panose="02020603050405020304" pitchFamily="18" charset="0"/>
              </a:rPr>
              <a:t>detta startas det nästan 11 nya företag per företagskonkurs i länet och 15 i Västerås. </a:t>
            </a:r>
            <a:r>
              <a:rPr lang="sv-SE" sz="1100" dirty="0">
                <a:effectLst/>
                <a:ea typeface="Minion Pro" panose="02040503050201020203" pitchFamily="18" charset="0"/>
                <a:cs typeface="Times New Roman" panose="02020603050405020304" pitchFamily="18" charset="0"/>
              </a:rPr>
              <a:t>Därtill fortsätter besöksnäringen sin återhämtning och antalet kommersiella övernattningar ökar med 64 procent i länet och med 70 procent i Västerås.</a:t>
            </a:r>
          </a:p>
          <a:p>
            <a:pPr>
              <a:spcAft>
                <a:spcPts val="800"/>
              </a:spcAft>
            </a:pPr>
            <a:r>
              <a:rPr lang="sv-SE" sz="1100" dirty="0">
                <a:effectLst/>
                <a:ea typeface="Minion Pro" panose="02040503050201020203" pitchFamily="18" charset="0"/>
                <a:cs typeface="Times New Roman" panose="02020603050405020304" pitchFamily="18" charset="0"/>
              </a:rPr>
              <a:t>Återhämtningen avspeglas tydligast på arbetsmarknaden. Arbetslösheten fortsätter att sjunka med 1 procentenhet eller 1 900 personer jämfört med 2020. Dessutom minskar antalet varslade personer med 66 procent och antalet lediga jobb ökar med 44 procent. I synnerhet det sistnämnda tyder på att arbetsgivare börjar se mer hoppfullt på framtiden och på ekonomins utveckling. Trots detta ser kvartalet också en sjunkande sysselsättningsnivå och därmed går Västmanland emot strömmen i relation till landet och Stockholmsregionen som helhet.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de flesta länen i Stockholmsregionen ökar befolkningen i Västmanlands län och ökningstakten är i linje med landet som helhet. Västerås växer i sin tur i något högre takt än Sverige som helhet. </a:t>
            </a:r>
          </a:p>
          <a:p>
            <a:pPr>
              <a:lnSpc>
                <a:spcPct val="107000"/>
              </a:lnSpc>
              <a:spcAft>
                <a:spcPts val="800"/>
              </a:spcAft>
            </a:pPr>
            <a:r>
              <a:rPr lang="sv-SE" sz="1100" dirty="0"/>
              <a:t>Staffan Ingvarsson</a:t>
            </a:r>
            <a:br>
              <a:rPr lang="sv-SE" sz="1100" dirty="0"/>
            </a:br>
            <a:r>
              <a:rPr lang="sv-SE" sz="1100" dirty="0"/>
              <a:t>VD Stockholm Business Region</a:t>
            </a:r>
          </a:p>
          <a:p>
            <a:endParaRPr lang="sv-SE" sz="11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76295"/>
            <a:ext cx="5411290" cy="572635"/>
          </a:xfrm>
        </p:spPr>
        <p:txBody>
          <a:bodyPr/>
          <a:lstStyle/>
          <a:p>
            <a:r>
              <a:rPr lang="sv-SE" sz="2400"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2347589379"/>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115 400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9 582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5 684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2442071"/>
            <a:ext cx="180000" cy="180000"/>
          </a:xfrm>
          <a:prstGeom prst="rect">
            <a:avLst/>
          </a:prstGeom>
        </p:spPr>
      </p:pic>
      <p:pic>
        <p:nvPicPr>
          <p:cNvPr id="11" name="Bild 10" descr="Spela upp">
            <a:extLst>
              <a:ext uri="{FF2B5EF4-FFF2-40B4-BE49-F238E27FC236}">
                <a16:creationId xmlns:a16="http://schemas.microsoft.com/office/drawing/2014/main" id="{A1155CAB-4A12-4792-9D1D-266CD3EB05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4316" y="3056251"/>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5205880"/>
            <a:ext cx="180000" cy="180000"/>
          </a:xfrm>
          <a:prstGeom prst="rect">
            <a:avLst/>
          </a:prstGeom>
        </p:spPr>
      </p:pic>
      <p:pic>
        <p:nvPicPr>
          <p:cNvPr id="24" name="Bild 23" descr="Spela upp">
            <a:extLst>
              <a:ext uri="{FF2B5EF4-FFF2-40B4-BE49-F238E27FC236}">
                <a16:creationId xmlns:a16="http://schemas.microsoft.com/office/drawing/2014/main" id="{6988F9CE-BC4F-44EC-8FAC-0E89ED71867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V="1">
            <a:off x="5229756" y="3056251"/>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5205880"/>
            <a:ext cx="180000" cy="180000"/>
          </a:xfrm>
          <a:prstGeom prst="rect">
            <a:avLst/>
          </a:prstGeom>
        </p:spPr>
      </p:pic>
      <p:pic>
        <p:nvPicPr>
          <p:cNvPr id="33" name="Bild 32" descr="Spela upp">
            <a:extLst>
              <a:ext uri="{FF2B5EF4-FFF2-40B4-BE49-F238E27FC236}">
                <a16:creationId xmlns:a16="http://schemas.microsoft.com/office/drawing/2014/main" id="{BB5403D4-B255-4CD4-ABAC-96C7CF8324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3242" y="2705753"/>
            <a:ext cx="180000" cy="180000"/>
          </a:xfrm>
          <a:prstGeom prst="rect">
            <a:avLst/>
          </a:prstGeom>
        </p:spPr>
      </p:pic>
      <p:pic>
        <p:nvPicPr>
          <p:cNvPr id="34" name="Bild 33" descr="Spela upp">
            <a:extLst>
              <a:ext uri="{FF2B5EF4-FFF2-40B4-BE49-F238E27FC236}">
                <a16:creationId xmlns:a16="http://schemas.microsoft.com/office/drawing/2014/main" id="{5475C3BE-2A97-4DE7-BEBC-3C9E83AB1E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2889" y="3344264"/>
            <a:ext cx="180000" cy="180000"/>
          </a:xfrm>
          <a:prstGeom prst="rect">
            <a:avLst/>
          </a:prstGeom>
        </p:spPr>
      </p:pic>
      <p:pic>
        <p:nvPicPr>
          <p:cNvPr id="35" name="Bild 34" descr="Spela upp">
            <a:extLst>
              <a:ext uri="{FF2B5EF4-FFF2-40B4-BE49-F238E27FC236}">
                <a16:creationId xmlns:a16="http://schemas.microsoft.com/office/drawing/2014/main" id="{D2BC2E83-18F7-48AD-BE82-1FC942458D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18428" y="2721419"/>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1897510913"/>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100,39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9,49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8" name="Diagram 7">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1566156318"/>
              </p:ext>
            </p:extLst>
          </p:nvPr>
        </p:nvGraphicFramePr>
        <p:xfrm>
          <a:off x="714376" y="1944246"/>
          <a:ext cx="5306047" cy="37130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2047740700"/>
              </p:ext>
            </p:extLst>
          </p:nvPr>
        </p:nvGraphicFramePr>
        <p:xfrm>
          <a:off x="6509579" y="1449388"/>
          <a:ext cx="4615621" cy="4595644"/>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17,97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30,89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14,13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29337"/>
            <a:ext cx="3950783" cy="20005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1269141090"/>
              </p:ext>
            </p:extLst>
          </p:nvPr>
        </p:nvGraphicFramePr>
        <p:xfrm>
          <a:off x="615302" y="1937459"/>
          <a:ext cx="5409261" cy="37284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5634"/>
            <a:ext cx="4722408" cy="1485844"/>
          </a:xfrm>
        </p:spPr>
        <p:txBody>
          <a:bodyPr/>
          <a:lstStyle/>
          <a:p>
            <a:pPr lvl="4"/>
            <a:r>
              <a:rPr lang="sv-SE" sz="1400" dirty="0"/>
              <a:t>Nyföretagandet ökade med 7 procent i länet under kvartalet och med 8 procent i Västerås. </a:t>
            </a:r>
          </a:p>
          <a:p>
            <a:pPr lvl="4"/>
            <a:r>
              <a:rPr lang="sv-SE" sz="1400" dirty="0"/>
              <a:t>Av länets samtliga nyregistrerade företag var 377</a:t>
            </a:r>
            <a:br>
              <a:rPr lang="sv-SE" sz="1400" dirty="0"/>
            </a:br>
            <a:r>
              <a:rPr lang="sv-SE" sz="1400" dirty="0"/>
              <a:t>av 459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3411861696"/>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1 092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2" name="Diagram 11">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2669660185"/>
              </p:ext>
            </p:extLst>
          </p:nvPr>
        </p:nvGraphicFramePr>
        <p:xfrm>
          <a:off x="714374" y="1945634"/>
          <a:ext cx="5874433" cy="36945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ökade med </a:t>
            </a:r>
            <a:br>
              <a:rPr lang="sv-SE" sz="1400" dirty="0"/>
            </a:br>
            <a:r>
              <a:rPr lang="sv-SE" sz="1400" dirty="0"/>
              <a:t>8 procent under fjärde kvartalet, men har minskat på helårsbasis.</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2806591768"/>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2" name="Diagram 11">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3939926650"/>
              </p:ext>
            </p:extLst>
          </p:nvPr>
        </p:nvGraphicFramePr>
        <p:xfrm>
          <a:off x="732404" y="1824318"/>
          <a:ext cx="5924770" cy="4003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54437"/>
            <a:ext cx="4722411" cy="1583449"/>
          </a:xfrm>
        </p:spPr>
        <p:txBody>
          <a:bodyPr/>
          <a:lstStyle/>
          <a:p>
            <a:pPr lvl="4"/>
            <a:r>
              <a:rPr lang="sv-SE" sz="1400" dirty="0"/>
              <a:t>Sysselsättningen minskade med 3,9 procent eller </a:t>
            </a:r>
            <a:br>
              <a:rPr lang="sv-SE" sz="1400" dirty="0"/>
            </a:br>
            <a:r>
              <a:rPr lang="sv-SE" sz="1400" dirty="0"/>
              <a:t>4 700 personer i Västmanland under kvartalet.</a:t>
            </a:r>
          </a:p>
          <a:p>
            <a:pPr lvl="4"/>
            <a:r>
              <a:rPr lang="sv-SE" sz="1400" dirty="0"/>
              <a:t>Det innebär att Västmanland befinner sig på den lägsta sysselsättningsnivån på tio år.</a:t>
            </a:r>
          </a:p>
          <a:p>
            <a:pPr lvl="4"/>
            <a:r>
              <a:rPr lang="sv-SE" sz="1400" dirty="0"/>
              <a:t>Sysselsättningen minskade mest inom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3960480069"/>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115 400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3787177014"/>
              </p:ext>
            </p:extLst>
          </p:nvPr>
        </p:nvGraphicFramePr>
        <p:xfrm>
          <a:off x="732405" y="1927919"/>
          <a:ext cx="5856401"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250863718"/>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114 400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115 400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799492759"/>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114 400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115 400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958351"/>
            <a:ext cx="4725917" cy="1470648"/>
          </a:xfrm>
        </p:spPr>
        <p:txBody>
          <a:bodyPr/>
          <a:lstStyle/>
          <a:p>
            <a:pPr lvl="4"/>
            <a:r>
              <a:rPr lang="sv-SE" sz="1400" dirty="0"/>
              <a:t>De lediga jobben ökar med 44 procent under kvartalet. </a:t>
            </a:r>
          </a:p>
          <a:p>
            <a:pPr lvl="4"/>
            <a:r>
              <a:rPr lang="sv-SE" sz="1400" dirty="0"/>
              <a:t>Största ökningen ses inom Vård &amp; omsorg samt Finansiell verksamhet, inklusive företagstjänster.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1471798528"/>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9 582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32 740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5 684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20 520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3" name="Diagram 12">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2782751862"/>
              </p:ext>
            </p:extLst>
          </p:nvPr>
        </p:nvGraphicFramePr>
        <p:xfrm>
          <a:off x="721638" y="1967405"/>
          <a:ext cx="5884262"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888620"/>
            <a:ext cx="4684940" cy="1553813"/>
          </a:xfrm>
        </p:spPr>
        <p:txBody>
          <a:bodyPr/>
          <a:lstStyle/>
          <a:p>
            <a:pPr lvl="4"/>
            <a:r>
              <a:rPr lang="sv-SE" sz="1400" dirty="0"/>
              <a:t>Antal varslade minskade med </a:t>
            </a:r>
            <a:br>
              <a:rPr lang="sv-SE" sz="1400" dirty="0"/>
            </a:br>
            <a:r>
              <a:rPr lang="sv-SE" sz="1400" dirty="0"/>
              <a:t>66 procent i länet under kvartalet och minskade med 55 procent i Västerås.</a:t>
            </a:r>
          </a:p>
          <a:p>
            <a:pPr lvl="4"/>
            <a:r>
              <a:rPr lang="sv-SE" sz="1400" dirty="0"/>
              <a:t>På helårsbasis har antalet personer berörda av varsel minskat med 41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2632653360"/>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2" name="Diagram 11">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586088730"/>
              </p:ext>
            </p:extLst>
          </p:nvPr>
        </p:nvGraphicFramePr>
        <p:xfrm>
          <a:off x="721639" y="1948782"/>
          <a:ext cx="5926989" cy="37427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minskade med nästan 1 procentenhet i länet under kvartalet.</a:t>
            </a:r>
          </a:p>
          <a:p>
            <a:pPr lvl="4"/>
            <a:r>
              <a:rPr lang="sv-SE" sz="1400" dirty="0"/>
              <a:t>Skinnskattebergs kommun stod för länets lägsta arbetslöshet (4,6%).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286996681"/>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dirty="0">
                          <a:solidFill>
                            <a:schemeClr val="tx1"/>
                          </a:solidFill>
                          <a:effectLst/>
                          <a:latin typeface="+mn-lt"/>
                          <a:ea typeface="+mn-ea"/>
                          <a:cs typeface="+mn-cs"/>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12 465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-1 909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7 446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-1 018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2" name="Diagram 11">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572463764"/>
              </p:ext>
            </p:extLst>
          </p:nvPr>
        </p:nvGraphicFramePr>
        <p:xfrm>
          <a:off x="709184" y="1730524"/>
          <a:ext cx="5922352" cy="40264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971172864"/>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4 724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-1 836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1 716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7 742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12 465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-1 909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076340221"/>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2 824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-1 182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-44,8</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4 623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56,7</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7 446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854436"/>
            <a:ext cx="4725925" cy="1565999"/>
          </a:xfrm>
        </p:spPr>
        <p:txBody>
          <a:bodyPr/>
          <a:lstStyle/>
          <a:p>
            <a:pPr lvl="4"/>
            <a:r>
              <a:rPr lang="sv-SE" sz="1400" dirty="0"/>
              <a:t>Antalet invånare ökade med 0,7 procent eller </a:t>
            </a:r>
            <a:br>
              <a:rPr lang="sv-SE" sz="1400" dirty="0"/>
            </a:br>
            <a:r>
              <a:rPr lang="sv-SE" sz="1400" dirty="0"/>
              <a:t>1 800 personer i länet och 0,8 procent i Västerås kommun jämfört med motsvarande kvartal 2020.</a:t>
            </a:r>
          </a:p>
          <a:p>
            <a:pPr lvl="4"/>
            <a:r>
              <a:rPr lang="sv-SE" sz="1400" dirty="0"/>
              <a:t>Över tid har Västerås haft en starkare befolkningstillväxt än landet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1249242173"/>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6,4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2" name="Diagram 11">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3673789176"/>
              </p:ext>
            </p:extLst>
          </p:nvPr>
        </p:nvGraphicFramePr>
        <p:xfrm>
          <a:off x="798676" y="2020878"/>
          <a:ext cx="5764494" cy="36364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615155"/>
            <a:ext cx="4733179" cy="1813845"/>
          </a:xfrm>
        </p:spPr>
        <p:txBody>
          <a:bodyPr/>
          <a:lstStyle/>
          <a:p>
            <a:pPr lvl="4"/>
            <a:r>
              <a:rPr lang="sv-SE" sz="1400" dirty="0"/>
              <a:t>Bostadsbyggandet ökade under kvartalet och på årsbasis har bostadsbyggandet ökat med 11 procent i Västmanland och 17 procent i Västerås.</a:t>
            </a:r>
          </a:p>
          <a:p>
            <a:pPr lvl="4"/>
            <a:r>
              <a:rPr lang="sv-SE" sz="1400" dirty="0"/>
              <a:t>Av länets 460 påbörjade lägenheter svarade Västerås för 442.</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816249921"/>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1 511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3" name="Diagram 12">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4149533343"/>
              </p:ext>
            </p:extLst>
          </p:nvPr>
        </p:nvGraphicFramePr>
        <p:xfrm>
          <a:off x="721636" y="2006995"/>
          <a:ext cx="5926991"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308329324"/>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dirty="0">
                          <a:solidFill>
                            <a:srgbClr val="000000"/>
                          </a:solidFill>
                          <a:effectLst/>
                          <a:latin typeface="Futura Std Book" panose="020B0502020204020303"/>
                        </a:rPr>
                        <a:t>135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237164117"/>
              </p:ext>
            </p:extLst>
          </p:nvPr>
        </p:nvGraphicFramePr>
        <p:xfrm>
          <a:off x="755353" y="2164740"/>
          <a:ext cx="5785604" cy="34583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981458923"/>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52398329"/>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9 582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5 684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669182106"/>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12 465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7 446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52809202"/>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278 967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13 319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16 608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26 133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5 714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4 371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156 838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524088318"/>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a:solidFill>
                            <a:srgbClr val="000000"/>
                          </a:solidFill>
                          <a:effectLst/>
                          <a:latin typeface="+mn-lt"/>
                        </a:rPr>
                        <a:t>.</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135</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380654"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68960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01594"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2681</TotalTime>
  <Words>3086</Words>
  <Application>Microsoft Office PowerPoint</Application>
  <PresentationFormat>Bredbild</PresentationFormat>
  <Paragraphs>1171</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577</cp:revision>
  <cp:lastPrinted>2020-03-19T09:14:48Z</cp:lastPrinted>
  <dcterms:created xsi:type="dcterms:W3CDTF">2019-04-29T08:02:07Z</dcterms:created>
  <dcterms:modified xsi:type="dcterms:W3CDTF">2022-04-06T14:39:58Z</dcterms:modified>
</cp:coreProperties>
</file>