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40064"/>
    <a:srgbClr val="00867F"/>
    <a:srgbClr val="0070C0"/>
    <a:srgbClr val="FFFFFF"/>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88" d="100"/>
          <a:sy n="88" d="100"/>
        </p:scale>
        <p:origin x="228" y="-156"/>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Grafdata'!$C$57:$AQ$57</c:f>
              <c:numCache>
                <c:formatCode>General</c:formatCode>
                <c:ptCount val="41"/>
                <c:pt idx="0">
                  <c:v>100</c:v>
                </c:pt>
                <c:pt idx="1">
                  <c:v>106.51405682054917</c:v>
                </c:pt>
                <c:pt idx="2">
                  <c:v>107.90988909012866</c:v>
                </c:pt>
                <c:pt idx="3">
                  <c:v>105.2874017925119</c:v>
                </c:pt>
                <c:pt idx="4">
                  <c:v>102.95841939171711</c:v>
                </c:pt>
                <c:pt idx="5">
                  <c:v>107.76587471244191</c:v>
                </c:pt>
                <c:pt idx="6">
                  <c:v>109.26962999426677</c:v>
                </c:pt>
                <c:pt idx="7">
                  <c:v>106.65849612901209</c:v>
                </c:pt>
                <c:pt idx="8">
                  <c:v>105.97026809737054</c:v>
                </c:pt>
                <c:pt idx="9">
                  <c:v>111.34954441552992</c:v>
                </c:pt>
                <c:pt idx="10">
                  <c:v>113.23905368055216</c:v>
                </c:pt>
                <c:pt idx="11">
                  <c:v>108.95697135778701</c:v>
                </c:pt>
                <c:pt idx="12">
                  <c:v>108.63163292470688</c:v>
                </c:pt>
                <c:pt idx="13">
                  <c:v>115.08279607502928</c:v>
                </c:pt>
                <c:pt idx="14">
                  <c:v>116.47795102436069</c:v>
                </c:pt>
                <c:pt idx="15">
                  <c:v>112.44495351695568</c:v>
                </c:pt>
                <c:pt idx="16">
                  <c:v>112.29843740678406</c:v>
                </c:pt>
                <c:pt idx="17">
                  <c:v>119.33106695973694</c:v>
                </c:pt>
                <c:pt idx="18">
                  <c:v>121.42123489606003</c:v>
                </c:pt>
                <c:pt idx="19">
                  <c:v>119.1559251502284</c:v>
                </c:pt>
                <c:pt idx="20">
                  <c:v>116.92458672917854</c:v>
                </c:pt>
                <c:pt idx="21">
                  <c:v>123.98027103228412</c:v>
                </c:pt>
                <c:pt idx="22">
                  <c:v>125.38116786854555</c:v>
                </c:pt>
                <c:pt idx="23">
                  <c:v>122.46477708004679</c:v>
                </c:pt>
                <c:pt idx="24">
                  <c:v>121.75562382229604</c:v>
                </c:pt>
                <c:pt idx="25">
                  <c:v>129.32323490410394</c:v>
                </c:pt>
                <c:pt idx="26">
                  <c:v>129.65072301993942</c:v>
                </c:pt>
                <c:pt idx="27">
                  <c:v>126.96876414357159</c:v>
                </c:pt>
                <c:pt idx="28">
                  <c:v>126.32724411518799</c:v>
                </c:pt>
                <c:pt idx="29">
                  <c:v>133.32961563769209</c:v>
                </c:pt>
                <c:pt idx="30">
                  <c:v>133.85010125385244</c:v>
                </c:pt>
                <c:pt idx="31">
                  <c:v>127.77144386218716</c:v>
                </c:pt>
                <c:pt idx="32">
                  <c:v>126.41039551349292</c:v>
                </c:pt>
                <c:pt idx="33">
                  <c:v>130.08879574923253</c:v>
                </c:pt>
                <c:pt idx="34">
                  <c:v>130.69616354450324</c:v>
                </c:pt>
                <c:pt idx="35">
                  <c:v>129.55257134329375</c:v>
                </c:pt>
                <c:pt idx="36">
                  <c:v>130.17068698307651</c:v>
                </c:pt>
                <c:pt idx="37">
                  <c:v>138.51823039201909</c:v>
                </c:pt>
                <c:pt idx="38">
                  <c:v>139.97599999854992</c:v>
                </c:pt>
                <c:pt idx="39">
                  <c:v>136.06027545771747</c:v>
                </c:pt>
                <c:pt idx="40">
                  <c:v>135.83133731425175</c:v>
                </c:pt>
              </c:numCache>
            </c:numRef>
          </c:val>
          <c:smooth val="0"/>
          <c:extLst>
            <c:ext xmlns:c16="http://schemas.microsoft.com/office/drawing/2014/chart" uri="{C3380CC4-5D6E-409C-BE32-E72D297353CC}">
              <c16:uniqueId val="{00000000-7862-49B9-A7A7-944406E7E811}"/>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Grafdata'!$C$58:$AQ$58</c:f>
              <c:numCache>
                <c:formatCode>General</c:formatCode>
                <c:ptCount val="41"/>
                <c:pt idx="0">
                  <c:v>100</c:v>
                </c:pt>
                <c:pt idx="1">
                  <c:v>106.38857861969096</c:v>
                </c:pt>
                <c:pt idx="2">
                  <c:v>107.84746020475522</c:v>
                </c:pt>
                <c:pt idx="3">
                  <c:v>105.22991450184396</c:v>
                </c:pt>
                <c:pt idx="4">
                  <c:v>102.87170173746891</c:v>
                </c:pt>
                <c:pt idx="5">
                  <c:v>107.48821380790058</c:v>
                </c:pt>
                <c:pt idx="6">
                  <c:v>108.97865646107523</c:v>
                </c:pt>
                <c:pt idx="7">
                  <c:v>106.29508296061448</c:v>
                </c:pt>
                <c:pt idx="8">
                  <c:v>105.5057289729005</c:v>
                </c:pt>
                <c:pt idx="9">
                  <c:v>110.60246836583811</c:v>
                </c:pt>
                <c:pt idx="10">
                  <c:v>112.40093869433981</c:v>
                </c:pt>
                <c:pt idx="11">
                  <c:v>107.98070551832629</c:v>
                </c:pt>
                <c:pt idx="12">
                  <c:v>107.57419852651961</c:v>
                </c:pt>
                <c:pt idx="13">
                  <c:v>113.65838597596864</c:v>
                </c:pt>
                <c:pt idx="14">
                  <c:v>114.78199272317318</c:v>
                </c:pt>
                <c:pt idx="15">
                  <c:v>110.59479814075686</c:v>
                </c:pt>
                <c:pt idx="16">
                  <c:v>110.32075495358153</c:v>
                </c:pt>
                <c:pt idx="17">
                  <c:v>116.84000974838251</c:v>
                </c:pt>
                <c:pt idx="18">
                  <c:v>118.49909967590767</c:v>
                </c:pt>
                <c:pt idx="19">
                  <c:v>115.75249914850659</c:v>
                </c:pt>
                <c:pt idx="20">
                  <c:v>113.42225343070575</c:v>
                </c:pt>
                <c:pt idx="21">
                  <c:v>120.00043013613937</c:v>
                </c:pt>
                <c:pt idx="22">
                  <c:v>121.29137322569146</c:v>
                </c:pt>
                <c:pt idx="23">
                  <c:v>118.28754125778225</c:v>
                </c:pt>
                <c:pt idx="24">
                  <c:v>117.50895254764579</c:v>
                </c:pt>
                <c:pt idx="25">
                  <c:v>124.50092097256785</c:v>
                </c:pt>
                <c:pt idx="26">
                  <c:v>124.84663616779314</c:v>
                </c:pt>
                <c:pt idx="27">
                  <c:v>122.19977048145577</c:v>
                </c:pt>
                <c:pt idx="28">
                  <c:v>121.51507075835887</c:v>
                </c:pt>
                <c:pt idx="29">
                  <c:v>128.01725435683889</c:v>
                </c:pt>
                <c:pt idx="30">
                  <c:v>128.53754112515054</c:v>
                </c:pt>
                <c:pt idx="31">
                  <c:v>122.64134713571735</c:v>
                </c:pt>
                <c:pt idx="32">
                  <c:v>121.40957076716445</c:v>
                </c:pt>
                <c:pt idx="33">
                  <c:v>124.92769340973747</c:v>
                </c:pt>
                <c:pt idx="34">
                  <c:v>125.51837831162267</c:v>
                </c:pt>
                <c:pt idx="35">
                  <c:v>124.47631686192722</c:v>
                </c:pt>
                <c:pt idx="36">
                  <c:v>124.99938703535756</c:v>
                </c:pt>
                <c:pt idx="37">
                  <c:v>132.7648499326437</c:v>
                </c:pt>
                <c:pt idx="38">
                  <c:v>134.2850023379282</c:v>
                </c:pt>
                <c:pt idx="39">
                  <c:v>130.40672560696197</c:v>
                </c:pt>
                <c:pt idx="40">
                  <c:v>130.15254922280923</c:v>
                </c:pt>
              </c:numCache>
            </c:numRef>
          </c:val>
          <c:smooth val="0"/>
          <c:extLst>
            <c:ext xmlns:c16="http://schemas.microsoft.com/office/drawing/2014/chart" uri="{C3380CC4-5D6E-409C-BE32-E72D297353CC}">
              <c16:uniqueId val="{00000001-7862-49B9-A7A7-944406E7E811}"/>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Grafdata'!$C$59:$AQ$59</c:f>
              <c:numCache>
                <c:formatCode>General</c:formatCode>
                <c:ptCount val="41"/>
                <c:pt idx="0">
                  <c:v>100</c:v>
                </c:pt>
                <c:pt idx="1">
                  <c:v>102.22169930688526</c:v>
                </c:pt>
                <c:pt idx="2">
                  <c:v>100.48668889927986</c:v>
                </c:pt>
                <c:pt idx="3">
                  <c:v>101.95752914545955</c:v>
                </c:pt>
                <c:pt idx="4">
                  <c:v>101.14937153380308</c:v>
                </c:pt>
                <c:pt idx="5">
                  <c:v>104.9106092961395</c:v>
                </c:pt>
                <c:pt idx="6">
                  <c:v>105.97341189489219</c:v>
                </c:pt>
                <c:pt idx="7">
                  <c:v>104.78443546364366</c:v>
                </c:pt>
                <c:pt idx="8">
                  <c:v>104.02882807115915</c:v>
                </c:pt>
                <c:pt idx="9">
                  <c:v>108.48145008967536</c:v>
                </c:pt>
                <c:pt idx="10">
                  <c:v>108.83813380656954</c:v>
                </c:pt>
                <c:pt idx="11">
                  <c:v>109.63901812684983</c:v>
                </c:pt>
                <c:pt idx="12">
                  <c:v>107.71031606875331</c:v>
                </c:pt>
                <c:pt idx="13">
                  <c:v>111.19194271411544</c:v>
                </c:pt>
                <c:pt idx="14">
                  <c:v>112.62454512581043</c:v>
                </c:pt>
                <c:pt idx="15">
                  <c:v>108.39895818800974</c:v>
                </c:pt>
                <c:pt idx="16">
                  <c:v>108.42026315012485</c:v>
                </c:pt>
                <c:pt idx="17">
                  <c:v>113.92706170023884</c:v>
                </c:pt>
                <c:pt idx="18">
                  <c:v>115.40850559965496</c:v>
                </c:pt>
                <c:pt idx="19">
                  <c:v>117.78210587486065</c:v>
                </c:pt>
                <c:pt idx="20">
                  <c:v>120.96944371176478</c:v>
                </c:pt>
                <c:pt idx="21">
                  <c:v>119.51921180473565</c:v>
                </c:pt>
                <c:pt idx="22">
                  <c:v>117.35093295411174</c:v>
                </c:pt>
                <c:pt idx="23">
                  <c:v>116.4864669563167</c:v>
                </c:pt>
                <c:pt idx="24">
                  <c:v>114.29031550034506</c:v>
                </c:pt>
                <c:pt idx="25">
                  <c:v>121.83859347009354</c:v>
                </c:pt>
                <c:pt idx="26">
                  <c:v>118.66962975348193</c:v>
                </c:pt>
                <c:pt idx="27">
                  <c:v>117.21595885759731</c:v>
                </c:pt>
                <c:pt idx="28">
                  <c:v>122.70153771309043</c:v>
                </c:pt>
                <c:pt idx="29">
                  <c:v>130.78709817701906</c:v>
                </c:pt>
                <c:pt idx="30">
                  <c:v>126.56708103856928</c:v>
                </c:pt>
                <c:pt idx="31">
                  <c:v>121.44425484609955</c:v>
                </c:pt>
                <c:pt idx="32">
                  <c:v>123.24773967426222</c:v>
                </c:pt>
                <c:pt idx="33">
                  <c:v>126.83411018461942</c:v>
                </c:pt>
                <c:pt idx="34">
                  <c:v>128.99099487201161</c:v>
                </c:pt>
                <c:pt idx="35">
                  <c:v>130.46562783670774</c:v>
                </c:pt>
                <c:pt idx="36">
                  <c:v>127.01024541747827</c:v>
                </c:pt>
                <c:pt idx="37">
                  <c:v>137.66185802483508</c:v>
                </c:pt>
                <c:pt idx="38">
                  <c:v>130.63072278529404</c:v>
                </c:pt>
                <c:pt idx="39">
                  <c:v>133.5675681210875</c:v>
                </c:pt>
                <c:pt idx="40">
                  <c:v>135.30526706903777</c:v>
                </c:pt>
              </c:numCache>
            </c:numRef>
          </c:val>
          <c:smooth val="0"/>
          <c:extLst>
            <c:ext xmlns:c16="http://schemas.microsoft.com/office/drawing/2014/chart" uri="{C3380CC4-5D6E-409C-BE32-E72D297353CC}">
              <c16:uniqueId val="{00000002-7862-49B9-A7A7-944406E7E81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Grafdata!$C$53:$AQ$53</c:f>
              <c:numCache>
                <c:formatCode>General</c:formatCode>
                <c:ptCount val="41"/>
                <c:pt idx="0">
                  <c:v>102</c:v>
                </c:pt>
                <c:pt idx="1">
                  <c:v>108.39154622439189</c:v>
                </c:pt>
                <c:pt idx="2">
                  <c:v>108.31962037391342</c:v>
                </c:pt>
                <c:pt idx="3">
                  <c:v>105.00560151025954</c:v>
                </c:pt>
                <c:pt idx="4">
                  <c:v>102.44129379776976</c:v>
                </c:pt>
                <c:pt idx="5">
                  <c:v>108.62381304229945</c:v>
                </c:pt>
                <c:pt idx="6">
                  <c:v>108.75051993114685</c:v>
                </c:pt>
                <c:pt idx="7">
                  <c:v>107.1430807226069</c:v>
                </c:pt>
                <c:pt idx="8">
                  <c:v>104.91321210131562</c:v>
                </c:pt>
                <c:pt idx="9">
                  <c:v>111.70523377894666</c:v>
                </c:pt>
                <c:pt idx="10">
                  <c:v>112.38399527659143</c:v>
                </c:pt>
                <c:pt idx="11">
                  <c:v>108.81700772056358</c:v>
                </c:pt>
                <c:pt idx="12">
                  <c:v>107.28656879101378</c:v>
                </c:pt>
                <c:pt idx="13">
                  <c:v>115.02890453064452</c:v>
                </c:pt>
                <c:pt idx="14">
                  <c:v>115.47241572324113</c:v>
                </c:pt>
                <c:pt idx="15">
                  <c:v>112.17822125200217</c:v>
                </c:pt>
                <c:pt idx="16">
                  <c:v>110.33150601058536</c:v>
                </c:pt>
                <c:pt idx="17">
                  <c:v>119.30116043936631</c:v>
                </c:pt>
                <c:pt idx="18">
                  <c:v>120.06179086635518</c:v>
                </c:pt>
                <c:pt idx="19">
                  <c:v>117.98329793628233</c:v>
                </c:pt>
                <c:pt idx="20">
                  <c:v>114.35403970952312</c:v>
                </c:pt>
                <c:pt idx="21">
                  <c:v>122.92074518068767</c:v>
                </c:pt>
                <c:pt idx="22">
                  <c:v>122.87785579388084</c:v>
                </c:pt>
                <c:pt idx="23">
                  <c:v>120.9788867539407</c:v>
                </c:pt>
                <c:pt idx="24">
                  <c:v>119.18423960774554</c:v>
                </c:pt>
                <c:pt idx="25">
                  <c:v>128.44413085190416</c:v>
                </c:pt>
                <c:pt idx="26">
                  <c:v>127.24026030833683</c:v>
                </c:pt>
                <c:pt idx="27">
                  <c:v>125.41071308988047</c:v>
                </c:pt>
                <c:pt idx="28">
                  <c:v>124.07152756514296</c:v>
                </c:pt>
                <c:pt idx="29">
                  <c:v>132.56623746805712</c:v>
                </c:pt>
                <c:pt idx="30">
                  <c:v>132.1108421124203</c:v>
                </c:pt>
                <c:pt idx="31">
                  <c:v>125.76641909397304</c:v>
                </c:pt>
                <c:pt idx="32">
                  <c:v>122.99326632098179</c:v>
                </c:pt>
                <c:pt idx="33">
                  <c:v>127.90393547233997</c:v>
                </c:pt>
                <c:pt idx="34">
                  <c:v>127.14986362287651</c:v>
                </c:pt>
                <c:pt idx="35">
                  <c:v>125.66280531871224</c:v>
                </c:pt>
                <c:pt idx="36">
                  <c:v>126.21609107321207</c:v>
                </c:pt>
                <c:pt idx="37">
                  <c:v>136.94520445628478</c:v>
                </c:pt>
                <c:pt idx="38">
                  <c:v>137.3680427802496</c:v>
                </c:pt>
                <c:pt idx="39">
                  <c:v>134.76724321479972</c:v>
                </c:pt>
                <c:pt idx="40">
                  <c:v>133.49051302260182</c:v>
                </c:pt>
              </c:numCache>
            </c:numRef>
          </c:val>
          <c:smooth val="0"/>
          <c:extLst>
            <c:ext xmlns:c16="http://schemas.microsoft.com/office/drawing/2014/chart" uri="{C3380CC4-5D6E-409C-BE32-E72D297353CC}">
              <c16:uniqueId val="{00000000-3731-487D-858D-2D6EA59CB48E}"/>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Grafdata!$C$54:$AQ$54</c:f>
              <c:numCache>
                <c:formatCode>General</c:formatCode>
                <c:ptCount val="41"/>
                <c:pt idx="0">
                  <c:v>103</c:v>
                </c:pt>
                <c:pt idx="1">
                  <c:v>110.25384201566509</c:v>
                </c:pt>
                <c:pt idx="2">
                  <c:v>107.78584435738735</c:v>
                </c:pt>
                <c:pt idx="3">
                  <c:v>102.00824862209072</c:v>
                </c:pt>
                <c:pt idx="4">
                  <c:v>99.646096817152184</c:v>
                </c:pt>
                <c:pt idx="5">
                  <c:v>105.5954795726319</c:v>
                </c:pt>
                <c:pt idx="6">
                  <c:v>104.05267836118752</c:v>
                </c:pt>
                <c:pt idx="7">
                  <c:v>100.71571033658856</c:v>
                </c:pt>
                <c:pt idx="8">
                  <c:v>100.33745752780747</c:v>
                </c:pt>
                <c:pt idx="9">
                  <c:v>106.14319116046282</c:v>
                </c:pt>
                <c:pt idx="10">
                  <c:v>104.82563448276181</c:v>
                </c:pt>
                <c:pt idx="11">
                  <c:v>99.851262640505283</c:v>
                </c:pt>
                <c:pt idx="12">
                  <c:v>99.700337366181031</c:v>
                </c:pt>
                <c:pt idx="13">
                  <c:v>107.27153160534709</c:v>
                </c:pt>
                <c:pt idx="14">
                  <c:v>105.78912041870228</c:v>
                </c:pt>
                <c:pt idx="15">
                  <c:v>98.384430367445177</c:v>
                </c:pt>
                <c:pt idx="16">
                  <c:v>97.830830462604922</c:v>
                </c:pt>
                <c:pt idx="17">
                  <c:v>109.05965140787143</c:v>
                </c:pt>
                <c:pt idx="18">
                  <c:v>107.51979190595608</c:v>
                </c:pt>
                <c:pt idx="19">
                  <c:v>102.20605904509246</c:v>
                </c:pt>
                <c:pt idx="20">
                  <c:v>100.50303423966513</c:v>
                </c:pt>
                <c:pt idx="21">
                  <c:v>110.46587368914074</c:v>
                </c:pt>
                <c:pt idx="22">
                  <c:v>107.06515897578214</c:v>
                </c:pt>
                <c:pt idx="23">
                  <c:v>104.09901146177803</c:v>
                </c:pt>
                <c:pt idx="24">
                  <c:v>105.56758662181585</c:v>
                </c:pt>
                <c:pt idx="25">
                  <c:v>114.9335839180057</c:v>
                </c:pt>
                <c:pt idx="26">
                  <c:v>110.1925650698507</c:v>
                </c:pt>
                <c:pt idx="27">
                  <c:v>106.15761102286049</c:v>
                </c:pt>
                <c:pt idx="28">
                  <c:v>106.18513442325366</c:v>
                </c:pt>
                <c:pt idx="29">
                  <c:v>115.40013993094109</c:v>
                </c:pt>
                <c:pt idx="30">
                  <c:v>111.65515718650175</c:v>
                </c:pt>
                <c:pt idx="31">
                  <c:v>100.49356223865463</c:v>
                </c:pt>
                <c:pt idx="32">
                  <c:v>97.519135178854725</c:v>
                </c:pt>
                <c:pt idx="33">
                  <c:v>111.7047211226844</c:v>
                </c:pt>
                <c:pt idx="34">
                  <c:v>106.76151626676621</c:v>
                </c:pt>
                <c:pt idx="35">
                  <c:v>104.31067093993715</c:v>
                </c:pt>
                <c:pt idx="36">
                  <c:v>107.06867550887148</c:v>
                </c:pt>
                <c:pt idx="37">
                  <c:v>118.58932692102957</c:v>
                </c:pt>
                <c:pt idx="38">
                  <c:v>112.69656707807341</c:v>
                </c:pt>
                <c:pt idx="39">
                  <c:v>110.37990592610802</c:v>
                </c:pt>
                <c:pt idx="40">
                  <c:v>114.61625339438798</c:v>
                </c:pt>
              </c:numCache>
            </c:numRef>
          </c:val>
          <c:smooth val="0"/>
          <c:extLst>
            <c:ext xmlns:c16="http://schemas.microsoft.com/office/drawing/2014/chart" uri="{C3380CC4-5D6E-409C-BE32-E72D297353CC}">
              <c16:uniqueId val="{00000001-3731-487D-858D-2D6EA59CB48E}"/>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Grafdata!$C$55:$AQ$55</c:f>
              <c:numCache>
                <c:formatCode>General</c:formatCode>
                <c:ptCount val="41"/>
                <c:pt idx="0">
                  <c:v>104</c:v>
                </c:pt>
                <c:pt idx="1">
                  <c:v>106.48363975786303</c:v>
                </c:pt>
                <c:pt idx="2">
                  <c:v>107.45439963003282</c:v>
                </c:pt>
                <c:pt idx="3">
                  <c:v>104.76489893744819</c:v>
                </c:pt>
                <c:pt idx="4">
                  <c:v>104.84228971347979</c:v>
                </c:pt>
                <c:pt idx="5">
                  <c:v>109.90256010724691</c:v>
                </c:pt>
                <c:pt idx="6">
                  <c:v>110.14491809614657</c:v>
                </c:pt>
                <c:pt idx="7">
                  <c:v>108.65907796509971</c:v>
                </c:pt>
                <c:pt idx="8">
                  <c:v>108.09140193303357</c:v>
                </c:pt>
                <c:pt idx="9">
                  <c:v>114.38767157211751</c:v>
                </c:pt>
                <c:pt idx="10">
                  <c:v>115.47974518884769</c:v>
                </c:pt>
                <c:pt idx="11">
                  <c:v>111.39804948591093</c:v>
                </c:pt>
                <c:pt idx="12">
                  <c:v>112.32994122988801</c:v>
                </c:pt>
                <c:pt idx="13">
                  <c:v>118.66065551243233</c:v>
                </c:pt>
                <c:pt idx="14">
                  <c:v>119.58905181004921</c:v>
                </c:pt>
                <c:pt idx="15">
                  <c:v>117.1253341058906</c:v>
                </c:pt>
                <c:pt idx="16">
                  <c:v>117.95116528072033</c:v>
                </c:pt>
                <c:pt idx="17">
                  <c:v>124.30751450682537</c:v>
                </c:pt>
                <c:pt idx="18">
                  <c:v>126.04296558545025</c:v>
                </c:pt>
                <c:pt idx="19">
                  <c:v>124.50047221112169</c:v>
                </c:pt>
                <c:pt idx="20">
                  <c:v>122.55844588889659</c:v>
                </c:pt>
                <c:pt idx="21">
                  <c:v>128.1793123418538</c:v>
                </c:pt>
                <c:pt idx="22">
                  <c:v>129.62829136646624</c:v>
                </c:pt>
                <c:pt idx="23">
                  <c:v>126.71523164359317</c:v>
                </c:pt>
                <c:pt idx="24">
                  <c:v>126.00135683421678</c:v>
                </c:pt>
                <c:pt idx="25">
                  <c:v>133.80710363066589</c:v>
                </c:pt>
                <c:pt idx="26">
                  <c:v>134.09830934520295</c:v>
                </c:pt>
                <c:pt idx="27">
                  <c:v>131.95724232304821</c:v>
                </c:pt>
                <c:pt idx="28">
                  <c:v>133.16730028076881</c:v>
                </c:pt>
                <c:pt idx="29">
                  <c:v>138.92672534843103</c:v>
                </c:pt>
                <c:pt idx="30">
                  <c:v>139.78897933567902</c:v>
                </c:pt>
                <c:pt idx="31">
                  <c:v>135.12154397910032</c:v>
                </c:pt>
                <c:pt idx="32">
                  <c:v>135.96929525849711</c:v>
                </c:pt>
                <c:pt idx="33">
                  <c:v>132.60594779350643</c:v>
                </c:pt>
                <c:pt idx="34">
                  <c:v>134.38010478929053</c:v>
                </c:pt>
                <c:pt idx="35">
                  <c:v>132.29586779522654</c:v>
                </c:pt>
                <c:pt idx="36">
                  <c:v>134.79683574199979</c:v>
                </c:pt>
                <c:pt idx="37">
                  <c:v>142.75165513328258</c:v>
                </c:pt>
                <c:pt idx="38">
                  <c:v>146.28368042537761</c:v>
                </c:pt>
                <c:pt idx="39">
                  <c:v>142.36684759362655</c:v>
                </c:pt>
                <c:pt idx="40">
                  <c:v>141.75891843344661</c:v>
                </c:pt>
              </c:numCache>
            </c:numRef>
          </c:val>
          <c:smooth val="0"/>
          <c:extLst>
            <c:ext xmlns:c16="http://schemas.microsoft.com/office/drawing/2014/chart" uri="{C3380CC4-5D6E-409C-BE32-E72D297353CC}">
              <c16:uniqueId val="{00000002-3731-487D-858D-2D6EA59CB48E}"/>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Grafdata!$C$56:$AQ$56</c:f>
              <c:numCache>
                <c:formatCode>General</c:formatCode>
                <c:ptCount val="41"/>
                <c:pt idx="0">
                  <c:v>105</c:v>
                </c:pt>
                <c:pt idx="1">
                  <c:v>111.07661448861168</c:v>
                </c:pt>
                <c:pt idx="2">
                  <c:v>113.27143791765991</c:v>
                </c:pt>
                <c:pt idx="3">
                  <c:v>114.10138436897388</c:v>
                </c:pt>
                <c:pt idx="4">
                  <c:v>100.28576748019464</c:v>
                </c:pt>
                <c:pt idx="5">
                  <c:v>111.64702940755126</c:v>
                </c:pt>
                <c:pt idx="6">
                  <c:v>115.82821570859369</c:v>
                </c:pt>
                <c:pt idx="7">
                  <c:v>118.41376558054949</c:v>
                </c:pt>
                <c:pt idx="8">
                  <c:v>104.43258682544892</c:v>
                </c:pt>
                <c:pt idx="9">
                  <c:v>115.90537141337458</c:v>
                </c:pt>
                <c:pt idx="10">
                  <c:v>120.31795283276796</c:v>
                </c:pt>
                <c:pt idx="11">
                  <c:v>122.64937918318672</c:v>
                </c:pt>
                <c:pt idx="12">
                  <c:v>107.40466512232388</c:v>
                </c:pt>
                <c:pt idx="13">
                  <c:v>121.33026388745998</c:v>
                </c:pt>
                <c:pt idx="14">
                  <c:v>125.02687777544867</c:v>
                </c:pt>
                <c:pt idx="15">
                  <c:v>129.50402072696252</c:v>
                </c:pt>
                <c:pt idx="16">
                  <c:v>113.3253515966783</c:v>
                </c:pt>
                <c:pt idx="17">
                  <c:v>126.76299370173778</c:v>
                </c:pt>
                <c:pt idx="18">
                  <c:v>129.80639595527836</c:v>
                </c:pt>
                <c:pt idx="19">
                  <c:v>134.32113701431413</c:v>
                </c:pt>
                <c:pt idx="20">
                  <c:v>118.63695852218355</c:v>
                </c:pt>
                <c:pt idx="21">
                  <c:v>135.35716067280802</c:v>
                </c:pt>
                <c:pt idx="22">
                  <c:v>138.36663121506842</c:v>
                </c:pt>
                <c:pt idx="23">
                  <c:v>143.46777792236338</c:v>
                </c:pt>
                <c:pt idx="24">
                  <c:v>128.45325642454586</c:v>
                </c:pt>
                <c:pt idx="25">
                  <c:v>143.31757901075156</c:v>
                </c:pt>
                <c:pt idx="26">
                  <c:v>145.6388972572685</c:v>
                </c:pt>
                <c:pt idx="27">
                  <c:v>151.04650933463643</c:v>
                </c:pt>
                <c:pt idx="28">
                  <c:v>135.67558661443533</c:v>
                </c:pt>
                <c:pt idx="29">
                  <c:v>153.3016692297177</c:v>
                </c:pt>
                <c:pt idx="30">
                  <c:v>156.41966195096217</c:v>
                </c:pt>
                <c:pt idx="31">
                  <c:v>156.3312325966601</c:v>
                </c:pt>
                <c:pt idx="32">
                  <c:v>139.43221292331134</c:v>
                </c:pt>
                <c:pt idx="33">
                  <c:v>152.73966710091793</c:v>
                </c:pt>
                <c:pt idx="34">
                  <c:v>153.09103421999706</c:v>
                </c:pt>
                <c:pt idx="35">
                  <c:v>156.63473857510385</c:v>
                </c:pt>
                <c:pt idx="36">
                  <c:v>143.32333289125225</c:v>
                </c:pt>
                <c:pt idx="37">
                  <c:v>163.14886432975683</c:v>
                </c:pt>
                <c:pt idx="38">
                  <c:v>168.08429168870364</c:v>
                </c:pt>
                <c:pt idx="39">
                  <c:v>170.0459953110761</c:v>
                </c:pt>
                <c:pt idx="40">
                  <c:v>151.12324872621224</c:v>
                </c:pt>
              </c:numCache>
            </c:numRef>
          </c:val>
          <c:smooth val="0"/>
          <c:extLst>
            <c:ext xmlns:c16="http://schemas.microsoft.com/office/drawing/2014/chart" uri="{C3380CC4-5D6E-409C-BE32-E72D297353CC}">
              <c16:uniqueId val="{00000003-3731-487D-858D-2D6EA59CB48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385.25</c:v>
                </c:pt>
                <c:pt idx="1">
                  <c:v>372.5</c:v>
                </c:pt>
                <c:pt idx="2">
                  <c:v>361.75</c:v>
                </c:pt>
                <c:pt idx="3">
                  <c:v>350.5</c:v>
                </c:pt>
                <c:pt idx="4">
                  <c:v>324.75</c:v>
                </c:pt>
                <c:pt idx="5">
                  <c:v>318.5</c:v>
                </c:pt>
                <c:pt idx="6">
                  <c:v>318</c:v>
                </c:pt>
                <c:pt idx="7">
                  <c:v>307.25</c:v>
                </c:pt>
                <c:pt idx="8">
                  <c:v>297.75</c:v>
                </c:pt>
                <c:pt idx="9">
                  <c:v>307.5</c:v>
                </c:pt>
                <c:pt idx="10">
                  <c:v>318.5</c:v>
                </c:pt>
                <c:pt idx="11">
                  <c:v>329.25</c:v>
                </c:pt>
                <c:pt idx="12">
                  <c:v>330.25</c:v>
                </c:pt>
                <c:pt idx="13">
                  <c:v>325</c:v>
                </c:pt>
                <c:pt idx="14">
                  <c:v>319.75</c:v>
                </c:pt>
                <c:pt idx="15">
                  <c:v>328</c:v>
                </c:pt>
                <c:pt idx="16">
                  <c:v>342.75</c:v>
                </c:pt>
                <c:pt idx="17">
                  <c:v>337.25</c:v>
                </c:pt>
                <c:pt idx="18">
                  <c:v>341.75</c:v>
                </c:pt>
                <c:pt idx="19">
                  <c:v>333.75</c:v>
                </c:pt>
                <c:pt idx="20">
                  <c:v>339.5</c:v>
                </c:pt>
                <c:pt idx="21">
                  <c:v>350.5</c:v>
                </c:pt>
                <c:pt idx="22">
                  <c:v>358</c:v>
                </c:pt>
                <c:pt idx="23">
                  <c:v>371</c:v>
                </c:pt>
                <c:pt idx="24">
                  <c:v>360</c:v>
                </c:pt>
                <c:pt idx="25">
                  <c:v>363.75</c:v>
                </c:pt>
                <c:pt idx="26">
                  <c:v>360</c:v>
                </c:pt>
                <c:pt idx="27">
                  <c:v>349.5</c:v>
                </c:pt>
                <c:pt idx="28">
                  <c:v>352.25</c:v>
                </c:pt>
                <c:pt idx="29">
                  <c:v>347.5</c:v>
                </c:pt>
                <c:pt idx="30">
                  <c:v>350.75</c:v>
                </c:pt>
                <c:pt idx="31">
                  <c:v>350.75</c:v>
                </c:pt>
                <c:pt idx="32">
                  <c:v>370.25</c:v>
                </c:pt>
                <c:pt idx="33">
                  <c:v>374</c:v>
                </c:pt>
                <c:pt idx="34">
                  <c:v>374</c:v>
                </c:pt>
                <c:pt idx="35">
                  <c:v>400.5</c:v>
                </c:pt>
                <c:pt idx="36">
                  <c:v>404</c:v>
                </c:pt>
                <c:pt idx="37">
                  <c:v>422.25</c:v>
                </c:pt>
                <c:pt idx="38">
                  <c:v>421.5</c:v>
                </c:pt>
                <c:pt idx="39">
                  <c:v>426.5</c:v>
                </c:pt>
                <c:pt idx="40">
                  <c:v>426.5</c:v>
                </c:pt>
              </c:numCache>
            </c:numRef>
          </c:val>
          <c:smooth val="0"/>
          <c:extLst>
            <c:ext xmlns:c16="http://schemas.microsoft.com/office/drawing/2014/chart" uri="{C3380CC4-5D6E-409C-BE32-E72D297353CC}">
              <c16:uniqueId val="{00000000-9902-45C4-8381-8AF5D412747F}"/>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30.75</c:v>
                </c:pt>
                <c:pt idx="1">
                  <c:v>28.5</c:v>
                </c:pt>
                <c:pt idx="2">
                  <c:v>28.5</c:v>
                </c:pt>
                <c:pt idx="3">
                  <c:v>27</c:v>
                </c:pt>
                <c:pt idx="4">
                  <c:v>24.5</c:v>
                </c:pt>
                <c:pt idx="5">
                  <c:v>24.75</c:v>
                </c:pt>
                <c:pt idx="6">
                  <c:v>24.25</c:v>
                </c:pt>
                <c:pt idx="7">
                  <c:v>23.25</c:v>
                </c:pt>
                <c:pt idx="8">
                  <c:v>23.25</c:v>
                </c:pt>
                <c:pt idx="9">
                  <c:v>21.5</c:v>
                </c:pt>
                <c:pt idx="10">
                  <c:v>22.25</c:v>
                </c:pt>
                <c:pt idx="11">
                  <c:v>24.5</c:v>
                </c:pt>
                <c:pt idx="12">
                  <c:v>24.75</c:v>
                </c:pt>
                <c:pt idx="13">
                  <c:v>26.5</c:v>
                </c:pt>
                <c:pt idx="14">
                  <c:v>25</c:v>
                </c:pt>
                <c:pt idx="15">
                  <c:v>21.5</c:v>
                </c:pt>
                <c:pt idx="16">
                  <c:v>21.25</c:v>
                </c:pt>
                <c:pt idx="17">
                  <c:v>21.25</c:v>
                </c:pt>
                <c:pt idx="18">
                  <c:v>21</c:v>
                </c:pt>
                <c:pt idx="19">
                  <c:v>22.75</c:v>
                </c:pt>
                <c:pt idx="20">
                  <c:v>24</c:v>
                </c:pt>
                <c:pt idx="21">
                  <c:v>25.25</c:v>
                </c:pt>
                <c:pt idx="22">
                  <c:v>24.25</c:v>
                </c:pt>
                <c:pt idx="23">
                  <c:v>26.5</c:v>
                </c:pt>
                <c:pt idx="24">
                  <c:v>24</c:v>
                </c:pt>
                <c:pt idx="25">
                  <c:v>22.25</c:v>
                </c:pt>
                <c:pt idx="26">
                  <c:v>23.75</c:v>
                </c:pt>
                <c:pt idx="27">
                  <c:v>22.5</c:v>
                </c:pt>
                <c:pt idx="28">
                  <c:v>22.5</c:v>
                </c:pt>
                <c:pt idx="29">
                  <c:v>22.5</c:v>
                </c:pt>
                <c:pt idx="30">
                  <c:v>22</c:v>
                </c:pt>
                <c:pt idx="31">
                  <c:v>20.75</c:v>
                </c:pt>
                <c:pt idx="32">
                  <c:v>23.5</c:v>
                </c:pt>
                <c:pt idx="33">
                  <c:v>22.75</c:v>
                </c:pt>
                <c:pt idx="34">
                  <c:v>24.5</c:v>
                </c:pt>
                <c:pt idx="35">
                  <c:v>26.75</c:v>
                </c:pt>
                <c:pt idx="36">
                  <c:v>26.5</c:v>
                </c:pt>
                <c:pt idx="37">
                  <c:v>29.25</c:v>
                </c:pt>
                <c:pt idx="38">
                  <c:v>27.75</c:v>
                </c:pt>
                <c:pt idx="39">
                  <c:v>29</c:v>
                </c:pt>
                <c:pt idx="40">
                  <c:v>29.25</c:v>
                </c:pt>
              </c:numCache>
            </c:numRef>
          </c:val>
          <c:smooth val="0"/>
          <c:extLst>
            <c:ext xmlns:c16="http://schemas.microsoft.com/office/drawing/2014/chart" uri="{C3380CC4-5D6E-409C-BE32-E72D297353CC}">
              <c16:uniqueId val="{00000001-9902-45C4-8381-8AF5D412747F}"/>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11</c:v>
                </c:pt>
                <c:pt idx="1">
                  <c:v>9.75</c:v>
                </c:pt>
                <c:pt idx="2">
                  <c:v>9.75</c:v>
                </c:pt>
                <c:pt idx="3">
                  <c:v>10.5</c:v>
                </c:pt>
                <c:pt idx="4">
                  <c:v>8.25</c:v>
                </c:pt>
                <c:pt idx="5">
                  <c:v>8.75</c:v>
                </c:pt>
                <c:pt idx="6">
                  <c:v>8.5</c:v>
                </c:pt>
                <c:pt idx="7">
                  <c:v>8.25</c:v>
                </c:pt>
                <c:pt idx="8">
                  <c:v>9.5</c:v>
                </c:pt>
                <c:pt idx="9">
                  <c:v>9.25</c:v>
                </c:pt>
                <c:pt idx="10">
                  <c:v>8.75</c:v>
                </c:pt>
                <c:pt idx="11">
                  <c:v>7.75</c:v>
                </c:pt>
                <c:pt idx="12">
                  <c:v>6</c:v>
                </c:pt>
                <c:pt idx="13">
                  <c:v>6.75</c:v>
                </c:pt>
                <c:pt idx="14">
                  <c:v>7.5</c:v>
                </c:pt>
                <c:pt idx="15">
                  <c:v>8.25</c:v>
                </c:pt>
                <c:pt idx="16">
                  <c:v>8.5</c:v>
                </c:pt>
                <c:pt idx="17">
                  <c:v>7.75</c:v>
                </c:pt>
                <c:pt idx="18">
                  <c:v>8.25</c:v>
                </c:pt>
                <c:pt idx="19">
                  <c:v>6.5</c:v>
                </c:pt>
                <c:pt idx="20">
                  <c:v>7.5</c:v>
                </c:pt>
                <c:pt idx="21">
                  <c:v>8</c:v>
                </c:pt>
                <c:pt idx="22">
                  <c:v>7.25</c:v>
                </c:pt>
                <c:pt idx="23">
                  <c:v>8.25</c:v>
                </c:pt>
                <c:pt idx="24">
                  <c:v>8.75</c:v>
                </c:pt>
                <c:pt idx="25">
                  <c:v>10</c:v>
                </c:pt>
                <c:pt idx="26">
                  <c:v>10.25</c:v>
                </c:pt>
                <c:pt idx="27">
                  <c:v>9.5</c:v>
                </c:pt>
                <c:pt idx="28">
                  <c:v>9.75</c:v>
                </c:pt>
                <c:pt idx="29">
                  <c:v>8.5</c:v>
                </c:pt>
                <c:pt idx="30">
                  <c:v>8.75</c:v>
                </c:pt>
                <c:pt idx="31">
                  <c:v>9.75</c:v>
                </c:pt>
                <c:pt idx="32">
                  <c:v>10.25</c:v>
                </c:pt>
                <c:pt idx="33">
                  <c:v>10.75</c:v>
                </c:pt>
                <c:pt idx="34">
                  <c:v>10</c:v>
                </c:pt>
                <c:pt idx="35">
                  <c:v>10.5</c:v>
                </c:pt>
                <c:pt idx="36">
                  <c:v>9.75</c:v>
                </c:pt>
                <c:pt idx="37">
                  <c:v>9.25</c:v>
                </c:pt>
                <c:pt idx="38">
                  <c:v>10</c:v>
                </c:pt>
                <c:pt idx="39">
                  <c:v>8.5</c:v>
                </c:pt>
                <c:pt idx="40">
                  <c:v>8.5</c:v>
                </c:pt>
              </c:numCache>
            </c:numRef>
          </c:val>
          <c:smooth val="0"/>
          <c:extLst>
            <c:ext xmlns:c16="http://schemas.microsoft.com/office/drawing/2014/chart" uri="{C3380CC4-5D6E-409C-BE32-E72D297353CC}">
              <c16:uniqueId val="{00000002-9902-45C4-8381-8AF5D412747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48.75</c:v>
                </c:pt>
                <c:pt idx="1">
                  <c:v>46.75</c:v>
                </c:pt>
                <c:pt idx="2">
                  <c:v>54</c:v>
                </c:pt>
                <c:pt idx="3">
                  <c:v>54</c:v>
                </c:pt>
                <c:pt idx="4">
                  <c:v>52</c:v>
                </c:pt>
                <c:pt idx="5">
                  <c:v>52.75</c:v>
                </c:pt>
                <c:pt idx="6">
                  <c:v>44.5</c:v>
                </c:pt>
                <c:pt idx="7">
                  <c:v>40</c:v>
                </c:pt>
                <c:pt idx="8">
                  <c:v>40.75</c:v>
                </c:pt>
                <c:pt idx="9">
                  <c:v>42.25</c:v>
                </c:pt>
                <c:pt idx="10">
                  <c:v>41.5</c:v>
                </c:pt>
                <c:pt idx="11">
                  <c:v>49.25</c:v>
                </c:pt>
                <c:pt idx="12">
                  <c:v>46.75</c:v>
                </c:pt>
                <c:pt idx="13">
                  <c:v>44.25</c:v>
                </c:pt>
                <c:pt idx="14">
                  <c:v>44.5</c:v>
                </c:pt>
                <c:pt idx="15">
                  <c:v>36</c:v>
                </c:pt>
                <c:pt idx="16">
                  <c:v>33.5</c:v>
                </c:pt>
                <c:pt idx="17">
                  <c:v>31.5</c:v>
                </c:pt>
                <c:pt idx="18">
                  <c:v>29.5</c:v>
                </c:pt>
                <c:pt idx="19">
                  <c:v>31</c:v>
                </c:pt>
                <c:pt idx="20">
                  <c:v>35.5</c:v>
                </c:pt>
                <c:pt idx="21">
                  <c:v>38.5</c:v>
                </c:pt>
                <c:pt idx="22">
                  <c:v>39</c:v>
                </c:pt>
                <c:pt idx="23">
                  <c:v>40.75</c:v>
                </c:pt>
                <c:pt idx="24">
                  <c:v>38</c:v>
                </c:pt>
                <c:pt idx="25">
                  <c:v>40</c:v>
                </c:pt>
                <c:pt idx="26">
                  <c:v>41.25</c:v>
                </c:pt>
                <c:pt idx="27">
                  <c:v>41.5</c:v>
                </c:pt>
                <c:pt idx="28">
                  <c:v>45</c:v>
                </c:pt>
                <c:pt idx="29">
                  <c:v>41</c:v>
                </c:pt>
                <c:pt idx="30">
                  <c:v>40.25</c:v>
                </c:pt>
                <c:pt idx="31">
                  <c:v>38.5</c:v>
                </c:pt>
                <c:pt idx="32">
                  <c:v>38.75</c:v>
                </c:pt>
                <c:pt idx="33">
                  <c:v>41.25</c:v>
                </c:pt>
                <c:pt idx="34">
                  <c:v>41.5</c:v>
                </c:pt>
                <c:pt idx="35">
                  <c:v>43.25</c:v>
                </c:pt>
                <c:pt idx="36">
                  <c:v>42</c:v>
                </c:pt>
                <c:pt idx="37">
                  <c:v>39.25</c:v>
                </c:pt>
                <c:pt idx="38">
                  <c:v>41.25</c:v>
                </c:pt>
                <c:pt idx="39">
                  <c:v>35</c:v>
                </c:pt>
                <c:pt idx="40">
                  <c:v>33.5</c:v>
                </c:pt>
              </c:numCache>
            </c:numRef>
          </c:val>
          <c:smooth val="0"/>
          <c:extLst>
            <c:ext xmlns:c16="http://schemas.microsoft.com/office/drawing/2014/chart" uri="{C3380CC4-5D6E-409C-BE32-E72D297353CC}">
              <c16:uniqueId val="{00000000-2130-4574-96DE-B146F4EB463E}"/>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5.25</c:v>
                </c:pt>
                <c:pt idx="1">
                  <c:v>4</c:v>
                </c:pt>
                <c:pt idx="2">
                  <c:v>6</c:v>
                </c:pt>
                <c:pt idx="3">
                  <c:v>7</c:v>
                </c:pt>
                <c:pt idx="4">
                  <c:v>7</c:v>
                </c:pt>
                <c:pt idx="5">
                  <c:v>7.25</c:v>
                </c:pt>
                <c:pt idx="6">
                  <c:v>5.75</c:v>
                </c:pt>
                <c:pt idx="7">
                  <c:v>4.25</c:v>
                </c:pt>
                <c:pt idx="8">
                  <c:v>4</c:v>
                </c:pt>
                <c:pt idx="9">
                  <c:v>4.5</c:v>
                </c:pt>
                <c:pt idx="10">
                  <c:v>4.75</c:v>
                </c:pt>
                <c:pt idx="11">
                  <c:v>4.75</c:v>
                </c:pt>
                <c:pt idx="12">
                  <c:v>3.5</c:v>
                </c:pt>
                <c:pt idx="13">
                  <c:v>3.25</c:v>
                </c:pt>
                <c:pt idx="14">
                  <c:v>2.5</c:v>
                </c:pt>
                <c:pt idx="15">
                  <c:v>2.5</c:v>
                </c:pt>
                <c:pt idx="16">
                  <c:v>2.75</c:v>
                </c:pt>
                <c:pt idx="17">
                  <c:v>2.25</c:v>
                </c:pt>
                <c:pt idx="18">
                  <c:v>2.5</c:v>
                </c:pt>
                <c:pt idx="19">
                  <c:v>2.5</c:v>
                </c:pt>
                <c:pt idx="20">
                  <c:v>2</c:v>
                </c:pt>
                <c:pt idx="21">
                  <c:v>1.75</c:v>
                </c:pt>
                <c:pt idx="22">
                  <c:v>1</c:v>
                </c:pt>
                <c:pt idx="23">
                  <c:v>1.75</c:v>
                </c:pt>
                <c:pt idx="24">
                  <c:v>2.25</c:v>
                </c:pt>
                <c:pt idx="25">
                  <c:v>3.25</c:v>
                </c:pt>
                <c:pt idx="26">
                  <c:v>3.5</c:v>
                </c:pt>
                <c:pt idx="27">
                  <c:v>2.25</c:v>
                </c:pt>
                <c:pt idx="28">
                  <c:v>2.5</c:v>
                </c:pt>
                <c:pt idx="29">
                  <c:v>2.5</c:v>
                </c:pt>
                <c:pt idx="30">
                  <c:v>2.75</c:v>
                </c:pt>
                <c:pt idx="31">
                  <c:v>3.25</c:v>
                </c:pt>
                <c:pt idx="32">
                  <c:v>3</c:v>
                </c:pt>
                <c:pt idx="33">
                  <c:v>3.25</c:v>
                </c:pt>
                <c:pt idx="34">
                  <c:v>3.5</c:v>
                </c:pt>
                <c:pt idx="35">
                  <c:v>4</c:v>
                </c:pt>
                <c:pt idx="36">
                  <c:v>3.5</c:v>
                </c:pt>
                <c:pt idx="37">
                  <c:v>3</c:v>
                </c:pt>
                <c:pt idx="38">
                  <c:v>4</c:v>
                </c:pt>
                <c:pt idx="39">
                  <c:v>3.25</c:v>
                </c:pt>
                <c:pt idx="40">
                  <c:v>3.5</c:v>
                </c:pt>
              </c:numCache>
            </c:numRef>
          </c:val>
          <c:smooth val="0"/>
          <c:extLst>
            <c:ext xmlns:c16="http://schemas.microsoft.com/office/drawing/2014/chart" uri="{C3380CC4-5D6E-409C-BE32-E72D297353CC}">
              <c16:uniqueId val="{00000001-2130-4574-96DE-B146F4EB463E}"/>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2.75</c:v>
                </c:pt>
                <c:pt idx="1">
                  <c:v>1.75</c:v>
                </c:pt>
                <c:pt idx="2">
                  <c:v>2.75</c:v>
                </c:pt>
                <c:pt idx="3">
                  <c:v>2</c:v>
                </c:pt>
                <c:pt idx="4">
                  <c:v>1.75</c:v>
                </c:pt>
                <c:pt idx="5">
                  <c:v>1.75</c:v>
                </c:pt>
                <c:pt idx="6">
                  <c:v>0.5</c:v>
                </c:pt>
                <c:pt idx="7">
                  <c:v>0.75</c:v>
                </c:pt>
                <c:pt idx="8">
                  <c:v>1</c:v>
                </c:pt>
                <c:pt idx="9">
                  <c:v>0.75</c:v>
                </c:pt>
                <c:pt idx="10">
                  <c:v>0.75</c:v>
                </c:pt>
                <c:pt idx="11">
                  <c:v>0.75</c:v>
                </c:pt>
                <c:pt idx="12">
                  <c:v>0.5</c:v>
                </c:pt>
                <c:pt idx="13">
                  <c:v>0.5</c:v>
                </c:pt>
                <c:pt idx="14">
                  <c:v>1.25</c:v>
                </c:pt>
                <c:pt idx="15">
                  <c:v>1.5</c:v>
                </c:pt>
                <c:pt idx="16">
                  <c:v>1.5</c:v>
                </c:pt>
                <c:pt idx="17">
                  <c:v>1.75</c:v>
                </c:pt>
                <c:pt idx="18">
                  <c:v>1</c:v>
                </c:pt>
                <c:pt idx="19">
                  <c:v>0.75</c:v>
                </c:pt>
                <c:pt idx="20">
                  <c:v>1.75</c:v>
                </c:pt>
                <c:pt idx="21">
                  <c:v>1.5</c:v>
                </c:pt>
                <c:pt idx="22">
                  <c:v>2.25</c:v>
                </c:pt>
                <c:pt idx="23">
                  <c:v>2</c:v>
                </c:pt>
                <c:pt idx="24">
                  <c:v>1</c:v>
                </c:pt>
                <c:pt idx="25">
                  <c:v>2</c:v>
                </c:pt>
                <c:pt idx="26">
                  <c:v>1.25</c:v>
                </c:pt>
                <c:pt idx="27">
                  <c:v>1.5</c:v>
                </c:pt>
                <c:pt idx="28">
                  <c:v>1.5</c:v>
                </c:pt>
                <c:pt idx="29">
                  <c:v>0.5</c:v>
                </c:pt>
                <c:pt idx="30">
                  <c:v>0.75</c:v>
                </c:pt>
                <c:pt idx="31">
                  <c:v>1.25</c:v>
                </c:pt>
                <c:pt idx="32">
                  <c:v>1.25</c:v>
                </c:pt>
                <c:pt idx="33">
                  <c:v>1.75</c:v>
                </c:pt>
                <c:pt idx="34">
                  <c:v>1.75</c:v>
                </c:pt>
                <c:pt idx="35">
                  <c:v>1.25</c:v>
                </c:pt>
                <c:pt idx="36">
                  <c:v>1</c:v>
                </c:pt>
                <c:pt idx="37">
                  <c:v>0.5</c:v>
                </c:pt>
                <c:pt idx="38">
                  <c:v>0.75</c:v>
                </c:pt>
                <c:pt idx="39">
                  <c:v>0.5</c:v>
                </c:pt>
                <c:pt idx="40">
                  <c:v>1</c:v>
                </c:pt>
              </c:numCache>
            </c:numRef>
          </c:val>
          <c:smooth val="0"/>
          <c:extLst>
            <c:ext xmlns:c16="http://schemas.microsoft.com/office/drawing/2014/chart" uri="{C3380CC4-5D6E-409C-BE32-E72D297353CC}">
              <c16:uniqueId val="{00000002-2130-4574-96DE-B146F4EB463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0D6C-4417-8ED5-DC08BA465306}"/>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0D6C-4417-8ED5-DC08BA465306}"/>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104.19906687402799</c:v>
                </c:pt>
                <c:pt idx="2">
                  <c:v>107.38724727838259</c:v>
                </c:pt>
                <c:pt idx="3">
                  <c:v>103.26594090202177</c:v>
                </c:pt>
                <c:pt idx="4">
                  <c:v>101.78849144634526</c:v>
                </c:pt>
                <c:pt idx="5">
                  <c:v>102.72161741835147</c:v>
                </c:pt>
                <c:pt idx="6">
                  <c:v>103.1104199066874</c:v>
                </c:pt>
                <c:pt idx="7">
                  <c:v>101.78849144634526</c:v>
                </c:pt>
                <c:pt idx="8">
                  <c:v>101.86625194401245</c:v>
                </c:pt>
                <c:pt idx="9">
                  <c:v>102.64385692068429</c:v>
                </c:pt>
                <c:pt idx="10">
                  <c:v>104.04354587869362</c:v>
                </c:pt>
                <c:pt idx="11">
                  <c:v>99.377916018662518</c:v>
                </c:pt>
                <c:pt idx="12">
                  <c:v>100.85536547433904</c:v>
                </c:pt>
                <c:pt idx="13">
                  <c:v>103.49922239502332</c:v>
                </c:pt>
                <c:pt idx="14">
                  <c:v>103.42146189735614</c:v>
                </c:pt>
                <c:pt idx="15">
                  <c:v>103.73250388802488</c:v>
                </c:pt>
                <c:pt idx="16">
                  <c:v>103.57698288491447</c:v>
                </c:pt>
                <c:pt idx="17">
                  <c:v>104.74339035769829</c:v>
                </c:pt>
                <c:pt idx="18">
                  <c:v>105.2099533437014</c:v>
                </c:pt>
                <c:pt idx="19">
                  <c:v>101.16640746500778</c:v>
                </c:pt>
                <c:pt idx="20">
                  <c:v>96.656298600311047</c:v>
                </c:pt>
                <c:pt idx="21">
                  <c:v>103.73250388802488</c:v>
                </c:pt>
                <c:pt idx="22">
                  <c:v>106.84292379471229</c:v>
                </c:pt>
                <c:pt idx="23">
                  <c:v>105.13219284603421</c:v>
                </c:pt>
                <c:pt idx="24">
                  <c:v>106.53188180404355</c:v>
                </c:pt>
                <c:pt idx="25">
                  <c:v>106.14307931570762</c:v>
                </c:pt>
                <c:pt idx="26">
                  <c:v>109.25349922239502</c:v>
                </c:pt>
                <c:pt idx="27">
                  <c:v>108.3203732503888</c:v>
                </c:pt>
                <c:pt idx="28">
                  <c:v>102.95489891135303</c:v>
                </c:pt>
                <c:pt idx="29">
                  <c:v>101.94401244167963</c:v>
                </c:pt>
                <c:pt idx="30">
                  <c:v>105.7542768273717</c:v>
                </c:pt>
                <c:pt idx="31">
                  <c:v>105.2099533437014</c:v>
                </c:pt>
                <c:pt idx="32">
                  <c:v>102.5660964230171</c:v>
                </c:pt>
                <c:pt idx="33">
                  <c:v>102.5660964230171</c:v>
                </c:pt>
                <c:pt idx="34">
                  <c:v>101.32192846034216</c:v>
                </c:pt>
                <c:pt idx="35">
                  <c:v>99.300155520995332</c:v>
                </c:pt>
                <c:pt idx="36">
                  <c:v>102.48833592534993</c:v>
                </c:pt>
                <c:pt idx="37">
                  <c:v>100.62208398133748</c:v>
                </c:pt>
                <c:pt idx="38">
                  <c:v>107.15396578538103</c:v>
                </c:pt>
                <c:pt idx="39">
                  <c:v>101.86625194401245</c:v>
                </c:pt>
                <c:pt idx="40">
                  <c:v>100.38880248833593</c:v>
                </c:pt>
              </c:numCache>
            </c:numRef>
          </c:val>
          <c:smooth val="0"/>
          <c:extLst>
            <c:ext xmlns:c16="http://schemas.microsoft.com/office/drawing/2014/chart" uri="{C3380CC4-5D6E-409C-BE32-E72D297353CC}">
              <c16:uniqueId val="{00000002-0D6C-4417-8ED5-DC08BA465306}"/>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F1E5-4276-B51C-53E88F7A56DC}"/>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100</c:v>
                </c:pt>
                <c:pt idx="1">
                  <c:v>81.384584423425238</c:v>
                </c:pt>
                <c:pt idx="2">
                  <c:v>73.65667136244717</c:v>
                </c:pt>
                <c:pt idx="3">
                  <c:v>65.365264640772793</c:v>
                </c:pt>
                <c:pt idx="4">
                  <c:v>125.67921110887502</c:v>
                </c:pt>
                <c:pt idx="5">
                  <c:v>93.821694505936804</c:v>
                </c:pt>
                <c:pt idx="6">
                  <c:v>69.551217548802569</c:v>
                </c:pt>
                <c:pt idx="7">
                  <c:v>71.362447172469317</c:v>
                </c:pt>
                <c:pt idx="8">
                  <c:v>105.07144294626686</c:v>
                </c:pt>
                <c:pt idx="9">
                  <c:v>105.23244113503723</c:v>
                </c:pt>
                <c:pt idx="10">
                  <c:v>93.660696317166426</c:v>
                </c:pt>
                <c:pt idx="11">
                  <c:v>101.14711209498893</c:v>
                </c:pt>
                <c:pt idx="12">
                  <c:v>135.47997585027167</c:v>
                </c:pt>
                <c:pt idx="13">
                  <c:v>118.51479170859328</c:v>
                </c:pt>
                <c:pt idx="14">
                  <c:v>107.96941034413364</c:v>
                </c:pt>
                <c:pt idx="15">
                  <c:v>144.27450191185349</c:v>
                </c:pt>
                <c:pt idx="16">
                  <c:v>143.97263030790904</c:v>
                </c:pt>
                <c:pt idx="17">
                  <c:v>148.37995572549809</c:v>
                </c:pt>
                <c:pt idx="18">
                  <c:v>120.80901589857115</c:v>
                </c:pt>
                <c:pt idx="19">
                  <c:v>128.89917488428256</c:v>
                </c:pt>
                <c:pt idx="20">
                  <c:v>185.20829140672168</c:v>
                </c:pt>
                <c:pt idx="21">
                  <c:v>141.09478768363857</c:v>
                </c:pt>
                <c:pt idx="22">
                  <c:v>134.31273898168646</c:v>
                </c:pt>
                <c:pt idx="23">
                  <c:v>137.93519822901993</c:v>
                </c:pt>
                <c:pt idx="24">
                  <c:v>185.14791708593279</c:v>
                </c:pt>
                <c:pt idx="25">
                  <c:v>133.82974441537533</c:v>
                </c:pt>
                <c:pt idx="26">
                  <c:v>134.59448581203461</c:v>
                </c:pt>
                <c:pt idx="27">
                  <c:v>125.73958542966392</c:v>
                </c:pt>
                <c:pt idx="28">
                  <c:v>173.65667136244718</c:v>
                </c:pt>
                <c:pt idx="29">
                  <c:v>144.99899376132018</c:v>
                </c:pt>
                <c:pt idx="30">
                  <c:v>120.52726906822298</c:v>
                </c:pt>
                <c:pt idx="31">
                  <c:v>126.86657275105655</c:v>
                </c:pt>
                <c:pt idx="32">
                  <c:v>180.76071644194002</c:v>
                </c:pt>
                <c:pt idx="33">
                  <c:v>95.532300261622055</c:v>
                </c:pt>
                <c:pt idx="34">
                  <c:v>90.984101428858921</c:v>
                </c:pt>
                <c:pt idx="35">
                  <c:v>119.05816059569329</c:v>
                </c:pt>
                <c:pt idx="36">
                  <c:v>185.69128597303279</c:v>
                </c:pt>
                <c:pt idx="37">
                  <c:v>155.60474944656872</c:v>
                </c:pt>
                <c:pt idx="38">
                  <c:v>162.24592473334675</c:v>
                </c:pt>
                <c:pt idx="39">
                  <c:v>198.14852082914067</c:v>
                </c:pt>
                <c:pt idx="40">
                  <c:v>251.51942040652042</c:v>
                </c:pt>
              </c:numCache>
            </c:numRef>
          </c:val>
          <c:smooth val="0"/>
          <c:extLst>
            <c:ext xmlns:c16="http://schemas.microsoft.com/office/drawing/2014/chart" uri="{C3380CC4-5D6E-409C-BE32-E72D297353CC}">
              <c16:uniqueId val="{00000001-F1E5-4276-B51C-53E88F7A56DC}"/>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100</c:v>
                </c:pt>
                <c:pt idx="1">
                  <c:v>45.007032348804501</c:v>
                </c:pt>
                <c:pt idx="2">
                  <c:v>29.676511954992968</c:v>
                </c:pt>
                <c:pt idx="3">
                  <c:v>34.177215189873415</c:v>
                </c:pt>
                <c:pt idx="4">
                  <c:v>127.14486638537271</c:v>
                </c:pt>
                <c:pt idx="5">
                  <c:v>43.319268635724335</c:v>
                </c:pt>
                <c:pt idx="6">
                  <c:v>33.895921237693386</c:v>
                </c:pt>
                <c:pt idx="7">
                  <c:v>38.537271448663851</c:v>
                </c:pt>
                <c:pt idx="8">
                  <c:v>77.215189873417728</c:v>
                </c:pt>
                <c:pt idx="9">
                  <c:v>109.70464135021098</c:v>
                </c:pt>
                <c:pt idx="10">
                  <c:v>39.521800281293949</c:v>
                </c:pt>
                <c:pt idx="11">
                  <c:v>56.399437412095637</c:v>
                </c:pt>
                <c:pt idx="12">
                  <c:v>178.90295358649789</c:v>
                </c:pt>
                <c:pt idx="13">
                  <c:v>110.26722925457102</c:v>
                </c:pt>
                <c:pt idx="14">
                  <c:v>56.821378340365683</c:v>
                </c:pt>
                <c:pt idx="15">
                  <c:v>65.682137834036567</c:v>
                </c:pt>
                <c:pt idx="16">
                  <c:v>132.20815752461323</c:v>
                </c:pt>
                <c:pt idx="17">
                  <c:v>97.749648382559769</c:v>
                </c:pt>
                <c:pt idx="18">
                  <c:v>75.105485232067508</c:v>
                </c:pt>
                <c:pt idx="19">
                  <c:v>83.263009845288323</c:v>
                </c:pt>
                <c:pt idx="20">
                  <c:v>145.56962025316454</c:v>
                </c:pt>
                <c:pt idx="21">
                  <c:v>95.921237693389585</c:v>
                </c:pt>
                <c:pt idx="22">
                  <c:v>79.74683544303798</c:v>
                </c:pt>
                <c:pt idx="23">
                  <c:v>74.683544303797461</c:v>
                </c:pt>
                <c:pt idx="24">
                  <c:v>105.20393811533052</c:v>
                </c:pt>
                <c:pt idx="25">
                  <c:v>71.44866385372714</c:v>
                </c:pt>
                <c:pt idx="26">
                  <c:v>93.952180028129391</c:v>
                </c:pt>
                <c:pt idx="27">
                  <c:v>73.417721518987335</c:v>
                </c:pt>
                <c:pt idx="28">
                  <c:v>114.34599156118144</c:v>
                </c:pt>
                <c:pt idx="29">
                  <c:v>90.436005625879048</c:v>
                </c:pt>
                <c:pt idx="30">
                  <c:v>168.91701828410689</c:v>
                </c:pt>
                <c:pt idx="31">
                  <c:v>78.621659634317865</c:v>
                </c:pt>
                <c:pt idx="32">
                  <c:v>150.07032348804501</c:v>
                </c:pt>
                <c:pt idx="33">
                  <c:v>99.296765119549931</c:v>
                </c:pt>
                <c:pt idx="34">
                  <c:v>76.65260196905767</c:v>
                </c:pt>
                <c:pt idx="35">
                  <c:v>63.994374120956401</c:v>
                </c:pt>
                <c:pt idx="36">
                  <c:v>119.54992967651195</c:v>
                </c:pt>
                <c:pt idx="37">
                  <c:v>108.86075949367088</c:v>
                </c:pt>
                <c:pt idx="38">
                  <c:v>118.56540084388186</c:v>
                </c:pt>
                <c:pt idx="39">
                  <c:v>90.576652601969059</c:v>
                </c:pt>
                <c:pt idx="40">
                  <c:v>166.66666666666666</c:v>
                </c:pt>
              </c:numCache>
            </c:numRef>
          </c:val>
          <c:smooth val="0"/>
          <c:extLst>
            <c:ext xmlns:c16="http://schemas.microsoft.com/office/drawing/2014/chart" uri="{C3380CC4-5D6E-409C-BE32-E72D297353CC}">
              <c16:uniqueId val="{00000002-F1E5-4276-B51C-53E88F7A56DC}"/>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100</c:v>
                </c:pt>
                <c:pt idx="1">
                  <c:v>78.571428571428569</c:v>
                </c:pt>
                <c:pt idx="2">
                  <c:v>94.285714285714292</c:v>
                </c:pt>
                <c:pt idx="3">
                  <c:v>65.714285714285708</c:v>
                </c:pt>
                <c:pt idx="4">
                  <c:v>98.571428571428569</c:v>
                </c:pt>
                <c:pt idx="5">
                  <c:v>81.428571428571431</c:v>
                </c:pt>
                <c:pt idx="6">
                  <c:v>51.428571428571431</c:v>
                </c:pt>
                <c:pt idx="7">
                  <c:v>38.571428571428569</c:v>
                </c:pt>
                <c:pt idx="8">
                  <c:v>58.571428571428569</c:v>
                </c:pt>
                <c:pt idx="9">
                  <c:v>142.85714285714286</c:v>
                </c:pt>
                <c:pt idx="10">
                  <c:v>91.428571428571431</c:v>
                </c:pt>
                <c:pt idx="11">
                  <c:v>124.28571428571429</c:v>
                </c:pt>
                <c:pt idx="12">
                  <c:v>157.14285714285714</c:v>
                </c:pt>
                <c:pt idx="13">
                  <c:v>185.71428571428572</c:v>
                </c:pt>
                <c:pt idx="14">
                  <c:v>102.85714285714286</c:v>
                </c:pt>
                <c:pt idx="15">
                  <c:v>157.14285714285714</c:v>
                </c:pt>
                <c:pt idx="16">
                  <c:v>202.85714285714286</c:v>
                </c:pt>
                <c:pt idx="17">
                  <c:v>172.85714285714286</c:v>
                </c:pt>
                <c:pt idx="18">
                  <c:v>118.57142857142857</c:v>
                </c:pt>
                <c:pt idx="19">
                  <c:v>195.71428571428572</c:v>
                </c:pt>
                <c:pt idx="20">
                  <c:v>198.57142857142858</c:v>
                </c:pt>
                <c:pt idx="21">
                  <c:v>182.85714285714286</c:v>
                </c:pt>
                <c:pt idx="22">
                  <c:v>135.71428571428572</c:v>
                </c:pt>
                <c:pt idx="23">
                  <c:v>108.57142857142857</c:v>
                </c:pt>
                <c:pt idx="24">
                  <c:v>235.71428571428572</c:v>
                </c:pt>
                <c:pt idx="25">
                  <c:v>232.85714285714286</c:v>
                </c:pt>
                <c:pt idx="26">
                  <c:v>115.71428571428571</c:v>
                </c:pt>
                <c:pt idx="27">
                  <c:v>78.571428571428569</c:v>
                </c:pt>
                <c:pt idx="28">
                  <c:v>215.71428571428572</c:v>
                </c:pt>
                <c:pt idx="29">
                  <c:v>117.14285714285714</c:v>
                </c:pt>
                <c:pt idx="30">
                  <c:v>74.285714285714292</c:v>
                </c:pt>
                <c:pt idx="31">
                  <c:v>87.142857142857139</c:v>
                </c:pt>
                <c:pt idx="32">
                  <c:v>168.57142857142858</c:v>
                </c:pt>
                <c:pt idx="33">
                  <c:v>95.714285714285708</c:v>
                </c:pt>
                <c:pt idx="34">
                  <c:v>34.285714285714285</c:v>
                </c:pt>
                <c:pt idx="35">
                  <c:v>81.428571428571431</c:v>
                </c:pt>
                <c:pt idx="36">
                  <c:v>145.71428571428572</c:v>
                </c:pt>
                <c:pt idx="37">
                  <c:v>117.14285714285714</c:v>
                </c:pt>
                <c:pt idx="38">
                  <c:v>140</c:v>
                </c:pt>
                <c:pt idx="39">
                  <c:v>181.42857142857142</c:v>
                </c:pt>
                <c:pt idx="40">
                  <c:v>421.42857142857144</c:v>
                </c:pt>
              </c:numCache>
            </c:numRef>
          </c:val>
          <c:smooth val="0"/>
          <c:extLst>
            <c:ext xmlns:c16="http://schemas.microsoft.com/office/drawing/2014/chart" uri="{C3380CC4-5D6E-409C-BE32-E72D297353CC}">
              <c16:uniqueId val="{00000003-F1E5-4276-B51C-53E88F7A56D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63E5-4F4C-B952-F48B3A418992}"/>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105</c:v>
                </c:pt>
                <c:pt idx="1">
                  <c:v>166.85082872928177</c:v>
                </c:pt>
                <c:pt idx="2">
                  <c:v>170.1657458563536</c:v>
                </c:pt>
                <c:pt idx="3">
                  <c:v>290.60773480662982</c:v>
                </c:pt>
                <c:pt idx="4">
                  <c:v>351.93370165745858</c:v>
                </c:pt>
                <c:pt idx="5">
                  <c:v>160.77348066298342</c:v>
                </c:pt>
                <c:pt idx="6">
                  <c:v>218.78453038674033</c:v>
                </c:pt>
                <c:pt idx="7">
                  <c:v>414.91712707182319</c:v>
                </c:pt>
                <c:pt idx="8">
                  <c:v>291.16022099447514</c:v>
                </c:pt>
                <c:pt idx="9">
                  <c:v>190.60773480662982</c:v>
                </c:pt>
                <c:pt idx="10">
                  <c:v>196.68508287292818</c:v>
                </c:pt>
                <c:pt idx="11">
                  <c:v>108.83977900552486</c:v>
                </c:pt>
                <c:pt idx="12">
                  <c:v>488.39779005524861</c:v>
                </c:pt>
                <c:pt idx="13">
                  <c:v>85.082872928176798</c:v>
                </c:pt>
                <c:pt idx="14">
                  <c:v>87.845303867403317</c:v>
                </c:pt>
                <c:pt idx="15">
                  <c:v>128.7292817679558</c:v>
                </c:pt>
                <c:pt idx="16">
                  <c:v>202.20994475138122</c:v>
                </c:pt>
                <c:pt idx="17">
                  <c:v>156.9060773480663</c:v>
                </c:pt>
                <c:pt idx="18">
                  <c:v>56.353591160220994</c:v>
                </c:pt>
                <c:pt idx="19">
                  <c:v>124.86187845303867</c:v>
                </c:pt>
                <c:pt idx="20">
                  <c:v>184.53038674033149</c:v>
                </c:pt>
                <c:pt idx="21">
                  <c:v>163.53591160220995</c:v>
                </c:pt>
                <c:pt idx="22">
                  <c:v>417.67955801104972</c:v>
                </c:pt>
                <c:pt idx="23">
                  <c:v>53.038674033149171</c:v>
                </c:pt>
                <c:pt idx="24">
                  <c:v>104.41988950276243</c:v>
                </c:pt>
                <c:pt idx="25">
                  <c:v>190.05524861878453</c:v>
                </c:pt>
                <c:pt idx="26">
                  <c:v>88.950276243093924</c:v>
                </c:pt>
                <c:pt idx="27">
                  <c:v>150.27624309392266</c:v>
                </c:pt>
                <c:pt idx="28">
                  <c:v>97.790055248618785</c:v>
                </c:pt>
                <c:pt idx="29">
                  <c:v>82.872928176795583</c:v>
                </c:pt>
                <c:pt idx="30">
                  <c:v>88.39779005524862</c:v>
                </c:pt>
                <c:pt idx="31">
                  <c:v>181.21546961325967</c:v>
                </c:pt>
                <c:pt idx="32">
                  <c:v>202.76243093922653</c:v>
                </c:pt>
                <c:pt idx="33">
                  <c:v>625.41436464088395</c:v>
                </c:pt>
                <c:pt idx="34">
                  <c:v>54.696132596685082</c:v>
                </c:pt>
                <c:pt idx="35">
                  <c:v>174.03314917127071</c:v>
                </c:pt>
                <c:pt idx="36">
                  <c:v>32.596685082872931</c:v>
                </c:pt>
                <c:pt idx="37">
                  <c:v>55.248618784530386</c:v>
                </c:pt>
                <c:pt idx="38">
                  <c:v>60.22099447513812</c:v>
                </c:pt>
                <c:pt idx="39">
                  <c:v>23.756906077348066</c:v>
                </c:pt>
                <c:pt idx="40">
                  <c:v>59.668508287292816</c:v>
                </c:pt>
              </c:numCache>
            </c:numRef>
          </c:val>
          <c:smooth val="0"/>
          <c:extLst>
            <c:ext xmlns:c16="http://schemas.microsoft.com/office/drawing/2014/chart" uri="{C3380CC4-5D6E-409C-BE32-E72D297353CC}">
              <c16:uniqueId val="{00000001-63E5-4F4C-B952-F48B3A41899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1CDE-4D6C-B665-50B42E03EFAA}"/>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Grafdata!$B$16:$AP$16</c:f>
              <c:numCache>
                <c:formatCode>General</c:formatCode>
                <c:ptCount val="41"/>
                <c:pt idx="0">
                  <c:v>5.2353411000000003</c:v>
                </c:pt>
                <c:pt idx="1">
                  <c:v>4.6505307</c:v>
                </c:pt>
                <c:pt idx="2">
                  <c:v>4.5935696999999998</c:v>
                </c:pt>
                <c:pt idx="3">
                  <c:v>5.0920943000000003</c:v>
                </c:pt>
                <c:pt idx="4">
                  <c:v>5.4105368</c:v>
                </c:pt>
                <c:pt idx="5">
                  <c:v>4.7633643000000001</c:v>
                </c:pt>
                <c:pt idx="6">
                  <c:v>4.5964127000000001</c:v>
                </c:pt>
                <c:pt idx="7">
                  <c:v>4.9520941000000001</c:v>
                </c:pt>
                <c:pt idx="8">
                  <c:v>5.0264575999999996</c:v>
                </c:pt>
                <c:pt idx="9">
                  <c:v>4.3529898999999999</c:v>
                </c:pt>
                <c:pt idx="10">
                  <c:v>4.2087016999999998</c:v>
                </c:pt>
                <c:pt idx="11">
                  <c:v>4.5965755000000001</c:v>
                </c:pt>
                <c:pt idx="12">
                  <c:v>4.7800357</c:v>
                </c:pt>
                <c:pt idx="13">
                  <c:v>4.3116745999999999</c:v>
                </c:pt>
                <c:pt idx="14">
                  <c:v>4.3381800000000004</c:v>
                </c:pt>
                <c:pt idx="15">
                  <c:v>4.7620665000000004</c:v>
                </c:pt>
                <c:pt idx="16">
                  <c:v>5.0059380999999998</c:v>
                </c:pt>
                <c:pt idx="17">
                  <c:v>4.4392519999999998</c:v>
                </c:pt>
                <c:pt idx="18">
                  <c:v>4.3569848000000002</c:v>
                </c:pt>
                <c:pt idx="19">
                  <c:v>4.7492903999999996</c:v>
                </c:pt>
                <c:pt idx="20">
                  <c:v>4.9678313999999997</c:v>
                </c:pt>
                <c:pt idx="21">
                  <c:v>4.5049726000000003</c:v>
                </c:pt>
                <c:pt idx="22">
                  <c:v>4.4275025000000001</c:v>
                </c:pt>
                <c:pt idx="23">
                  <c:v>4.4927446</c:v>
                </c:pt>
                <c:pt idx="24">
                  <c:v>4.5348566000000003</c:v>
                </c:pt>
                <c:pt idx="25">
                  <c:v>4.0363560999999999</c:v>
                </c:pt>
                <c:pt idx="26">
                  <c:v>3.8690533999999999</c:v>
                </c:pt>
                <c:pt idx="27">
                  <c:v>3.9274491999999999</c:v>
                </c:pt>
                <c:pt idx="28">
                  <c:v>4.0462932</c:v>
                </c:pt>
                <c:pt idx="29">
                  <c:v>3.7698402999999998</c:v>
                </c:pt>
                <c:pt idx="30">
                  <c:v>3.9160512999999999</c:v>
                </c:pt>
                <c:pt idx="31">
                  <c:v>4.1337098897828337</c:v>
                </c:pt>
                <c:pt idx="32">
                  <c:v>4.38539693976408</c:v>
                </c:pt>
                <c:pt idx="33">
                  <c:v>4.9303259999967546</c:v>
                </c:pt>
                <c:pt idx="34">
                  <c:v>5.1819908419190348</c:v>
                </c:pt>
                <c:pt idx="35">
                  <c:v>5.1007689879493761</c:v>
                </c:pt>
                <c:pt idx="36">
                  <c:v>5.1362873266735516</c:v>
                </c:pt>
                <c:pt idx="37">
                  <c:v>4.6492450354869996</c:v>
                </c:pt>
                <c:pt idx="38">
                  <c:v>4.4001705188575233</c:v>
                </c:pt>
                <c:pt idx="39">
                  <c:v>4.1895200783545539</c:v>
                </c:pt>
                <c:pt idx="40">
                  <c:v>4.200891732663389</c:v>
                </c:pt>
              </c:numCache>
            </c:numRef>
          </c:val>
          <c:smooth val="0"/>
          <c:extLst>
            <c:ext xmlns:c16="http://schemas.microsoft.com/office/drawing/2014/chart" uri="{C3380CC4-5D6E-409C-BE32-E72D297353CC}">
              <c16:uniqueId val="{00000001-1CDE-4D6C-B665-50B42E03EFAA}"/>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Grafdata!$B$18:$AP$18</c:f>
              <c:numCache>
                <c:formatCode>General</c:formatCode>
                <c:ptCount val="41"/>
                <c:pt idx="0">
                  <c:v>5.1508111999999997</c:v>
                </c:pt>
                <c:pt idx="1">
                  <c:v>4.3888626999999998</c:v>
                </c:pt>
                <c:pt idx="2">
                  <c:v>4.3582982000000001</c:v>
                </c:pt>
                <c:pt idx="3">
                  <c:v>5.0904857999999997</c:v>
                </c:pt>
                <c:pt idx="4">
                  <c:v>5.5673233</c:v>
                </c:pt>
                <c:pt idx="5">
                  <c:v>5.0062667000000003</c:v>
                </c:pt>
                <c:pt idx="6">
                  <c:v>4.8119263999999999</c:v>
                </c:pt>
                <c:pt idx="7">
                  <c:v>5.0403580999999997</c:v>
                </c:pt>
                <c:pt idx="8">
                  <c:v>5.2533459999999996</c:v>
                </c:pt>
                <c:pt idx="9">
                  <c:v>4.8638953000000003</c:v>
                </c:pt>
                <c:pt idx="10">
                  <c:v>4.6412832999999996</c:v>
                </c:pt>
                <c:pt idx="11">
                  <c:v>5.1925945000000002</c:v>
                </c:pt>
                <c:pt idx="12">
                  <c:v>5.3437653000000003</c:v>
                </c:pt>
                <c:pt idx="13">
                  <c:v>5.0115328000000003</c:v>
                </c:pt>
                <c:pt idx="14">
                  <c:v>5.3676753000000001</c:v>
                </c:pt>
                <c:pt idx="15">
                  <c:v>6.1479397000000002</c:v>
                </c:pt>
                <c:pt idx="16">
                  <c:v>6.5306759999999997</c:v>
                </c:pt>
                <c:pt idx="17">
                  <c:v>5.9289632000000001</c:v>
                </c:pt>
                <c:pt idx="18">
                  <c:v>6.0244078999999999</c:v>
                </c:pt>
                <c:pt idx="19">
                  <c:v>6.5367208000000003</c:v>
                </c:pt>
                <c:pt idx="20">
                  <c:v>6.7270574999999999</c:v>
                </c:pt>
                <c:pt idx="21">
                  <c:v>6.1779101000000001</c:v>
                </c:pt>
                <c:pt idx="22">
                  <c:v>6.1384062999999998</c:v>
                </c:pt>
                <c:pt idx="23">
                  <c:v>6.0893961000000001</c:v>
                </c:pt>
                <c:pt idx="24">
                  <c:v>6.1753296999999998</c:v>
                </c:pt>
                <c:pt idx="25">
                  <c:v>5.7373235999999999</c:v>
                </c:pt>
                <c:pt idx="26">
                  <c:v>5.3639846999999996</c:v>
                </c:pt>
                <c:pt idx="27">
                  <c:v>5.4488852000000003</c:v>
                </c:pt>
                <c:pt idx="28">
                  <c:v>5.7481513</c:v>
                </c:pt>
                <c:pt idx="29">
                  <c:v>5.7013382999999997</c:v>
                </c:pt>
                <c:pt idx="30">
                  <c:v>6.0074892000000002</c:v>
                </c:pt>
                <c:pt idx="31">
                  <c:v>6.4443974778963682</c:v>
                </c:pt>
                <c:pt idx="32">
                  <c:v>6.7418319771667639</c:v>
                </c:pt>
                <c:pt idx="33">
                  <c:v>7.4226180951872989</c:v>
                </c:pt>
                <c:pt idx="34">
                  <c:v>7.8770670381085042</c:v>
                </c:pt>
                <c:pt idx="35">
                  <c:v>7.8532438478747189</c:v>
                </c:pt>
                <c:pt idx="36">
                  <c:v>7.7266853327589926</c:v>
                </c:pt>
                <c:pt idx="37">
                  <c:v>7.0046099481605051</c:v>
                </c:pt>
                <c:pt idx="38">
                  <c:v>6.6291668920258884</c:v>
                </c:pt>
                <c:pt idx="39">
                  <c:v>6.1853254011177201</c:v>
                </c:pt>
                <c:pt idx="40">
                  <c:v>6.0686540198735308</c:v>
                </c:pt>
              </c:numCache>
            </c:numRef>
          </c:val>
          <c:smooth val="0"/>
          <c:extLst>
            <c:ext xmlns:c16="http://schemas.microsoft.com/office/drawing/2014/chart" uri="{C3380CC4-5D6E-409C-BE32-E72D297353CC}">
              <c16:uniqueId val="{00000002-1CDE-4D6C-B665-50B42E03EFAA}"/>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Grafdata!$B$17:$AP$17</c:f>
              <c:numCache>
                <c:formatCode>General</c:formatCode>
                <c:ptCount val="41"/>
                <c:pt idx="0">
                  <c:v>4.3749741999999996</c:v>
                </c:pt>
                <c:pt idx="1">
                  <c:v>3.3428371000000001</c:v>
                </c:pt>
                <c:pt idx="2">
                  <c:v>3.1154196999999999</c:v>
                </c:pt>
                <c:pt idx="3">
                  <c:v>3.5977782999999999</c:v>
                </c:pt>
                <c:pt idx="4">
                  <c:v>3.9985051999999999</c:v>
                </c:pt>
                <c:pt idx="5">
                  <c:v>3.1854521</c:v>
                </c:pt>
                <c:pt idx="6">
                  <c:v>3.1475491</c:v>
                </c:pt>
                <c:pt idx="7">
                  <c:v>3.3916667</c:v>
                </c:pt>
                <c:pt idx="8">
                  <c:v>3.6624070999999998</c:v>
                </c:pt>
                <c:pt idx="9">
                  <c:v>2.8965575000000001</c:v>
                </c:pt>
                <c:pt idx="10">
                  <c:v>2.8066658000000002</c:v>
                </c:pt>
                <c:pt idx="11">
                  <c:v>3.0291635000000001</c:v>
                </c:pt>
                <c:pt idx="12">
                  <c:v>3.0558703999999999</c:v>
                </c:pt>
                <c:pt idx="13">
                  <c:v>2.6887108</c:v>
                </c:pt>
                <c:pt idx="14">
                  <c:v>2.8213165999999998</c:v>
                </c:pt>
                <c:pt idx="15">
                  <c:v>3.1108880999999999</c:v>
                </c:pt>
                <c:pt idx="16">
                  <c:v>3.0960793999999998</c:v>
                </c:pt>
                <c:pt idx="17">
                  <c:v>2.6601314999999999</c:v>
                </c:pt>
                <c:pt idx="18">
                  <c:v>2.8335845000000002</c:v>
                </c:pt>
                <c:pt idx="19">
                  <c:v>3.0992251999999998</c:v>
                </c:pt>
                <c:pt idx="20">
                  <c:v>2.9286945000000002</c:v>
                </c:pt>
                <c:pt idx="21">
                  <c:v>2.7090695</c:v>
                </c:pt>
                <c:pt idx="22">
                  <c:v>2.6324657</c:v>
                </c:pt>
                <c:pt idx="23">
                  <c:v>3.0371674999999998</c:v>
                </c:pt>
                <c:pt idx="24">
                  <c:v>3.1370065</c:v>
                </c:pt>
                <c:pt idx="25">
                  <c:v>2.7198855000000002</c:v>
                </c:pt>
                <c:pt idx="26">
                  <c:v>2.6550167</c:v>
                </c:pt>
                <c:pt idx="27">
                  <c:v>2.8195725999999999</c:v>
                </c:pt>
                <c:pt idx="28">
                  <c:v>3.1596381999999998</c:v>
                </c:pt>
                <c:pt idx="29">
                  <c:v>2.9253960000000001</c:v>
                </c:pt>
                <c:pt idx="30">
                  <c:v>2.9807486000000001</c:v>
                </c:pt>
                <c:pt idx="31">
                  <c:v>3.3290543431750108</c:v>
                </c:pt>
                <c:pt idx="32">
                  <c:v>3.5253505933117588</c:v>
                </c:pt>
                <c:pt idx="33">
                  <c:v>3.9281705948372609</c:v>
                </c:pt>
                <c:pt idx="34">
                  <c:v>4.1240671239377074</c:v>
                </c:pt>
                <c:pt idx="35">
                  <c:v>4.1833786173286756</c:v>
                </c:pt>
                <c:pt idx="36">
                  <c:v>4.2960460785587458</c:v>
                </c:pt>
                <c:pt idx="37">
                  <c:v>3.9057763921364863</c:v>
                </c:pt>
                <c:pt idx="38">
                  <c:v>4.0041601664066562</c:v>
                </c:pt>
                <c:pt idx="39">
                  <c:v>3.7637196439374296</c:v>
                </c:pt>
                <c:pt idx="40">
                  <c:v>3.8105180738614117</c:v>
                </c:pt>
              </c:numCache>
            </c:numRef>
          </c:val>
          <c:smooth val="0"/>
          <c:extLst>
            <c:ext xmlns:c16="http://schemas.microsoft.com/office/drawing/2014/chart" uri="{C3380CC4-5D6E-409C-BE32-E72D297353CC}">
              <c16:uniqueId val="{00000003-1CDE-4D6C-B665-50B42E03EFA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EF0A-432D-8E96-47760D9F3E50}"/>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100</c:v>
                </c:pt>
                <c:pt idx="1">
                  <c:v>100.11794330038639</c:v>
                </c:pt>
                <c:pt idx="2">
                  <c:v>100.05788628239823</c:v>
                </c:pt>
                <c:pt idx="3">
                  <c:v>100.05463017901333</c:v>
                </c:pt>
                <c:pt idx="4">
                  <c:v>100.08429689874242</c:v>
                </c:pt>
                <c:pt idx="5">
                  <c:v>100.2583175352021</c:v>
                </c:pt>
                <c:pt idx="6">
                  <c:v>100.26700047756184</c:v>
                </c:pt>
                <c:pt idx="7">
                  <c:v>100.34189085541453</c:v>
                </c:pt>
                <c:pt idx="8">
                  <c:v>100.44029753549152</c:v>
                </c:pt>
                <c:pt idx="9">
                  <c:v>100.67546055773433</c:v>
                </c:pt>
                <c:pt idx="10">
                  <c:v>100.74564767514218</c:v>
                </c:pt>
                <c:pt idx="11">
                  <c:v>100.90411137320733</c:v>
                </c:pt>
                <c:pt idx="12">
                  <c:v>100.98298143297492</c:v>
                </c:pt>
                <c:pt idx="13">
                  <c:v>101.25323801392165</c:v>
                </c:pt>
                <c:pt idx="14">
                  <c:v>101.47754735821479</c:v>
                </c:pt>
                <c:pt idx="15">
                  <c:v>101.6729135613088</c:v>
                </c:pt>
                <c:pt idx="16">
                  <c:v>101.79266580802015</c:v>
                </c:pt>
                <c:pt idx="17">
                  <c:v>102.13202413857977</c:v>
                </c:pt>
                <c:pt idx="18">
                  <c:v>102.46595563016454</c:v>
                </c:pt>
                <c:pt idx="19">
                  <c:v>102.94026135656503</c:v>
                </c:pt>
                <c:pt idx="20">
                  <c:v>103.08787137668051</c:v>
                </c:pt>
                <c:pt idx="21">
                  <c:v>103.31652219215351</c:v>
                </c:pt>
                <c:pt idx="22">
                  <c:v>103.37187594969681</c:v>
                </c:pt>
                <c:pt idx="23">
                  <c:v>103.53142501555693</c:v>
                </c:pt>
                <c:pt idx="24">
                  <c:v>103.61391296797441</c:v>
                </c:pt>
                <c:pt idx="25">
                  <c:v>103.87331587097148</c:v>
                </c:pt>
                <c:pt idx="26">
                  <c:v>103.84799062242224</c:v>
                </c:pt>
                <c:pt idx="27">
                  <c:v>103.90262080143557</c:v>
                </c:pt>
                <c:pt idx="28">
                  <c:v>103.96014529456882</c:v>
                </c:pt>
                <c:pt idx="29">
                  <c:v>104.14972286942302</c:v>
                </c:pt>
                <c:pt idx="30">
                  <c:v>104.13308056323353</c:v>
                </c:pt>
                <c:pt idx="31">
                  <c:v>104.18300748180199</c:v>
                </c:pt>
                <c:pt idx="32">
                  <c:v>104.11897078189897</c:v>
                </c:pt>
                <c:pt idx="33">
                  <c:v>104.13127161690858</c:v>
                </c:pt>
                <c:pt idx="34">
                  <c:v>104.12512119940376</c:v>
                </c:pt>
                <c:pt idx="35">
                  <c:v>104.0780885949552</c:v>
                </c:pt>
                <c:pt idx="36">
                  <c:v>104.1370602451484</c:v>
                </c:pt>
                <c:pt idx="37">
                  <c:v>104.3335118160374</c:v>
                </c:pt>
                <c:pt idx="38">
                  <c:v>104.23799945008032</c:v>
                </c:pt>
                <c:pt idx="39">
                  <c:v>104.33532076236234</c:v>
                </c:pt>
                <c:pt idx="40">
                  <c:v>104.36317853576649</c:v>
                </c:pt>
              </c:numCache>
            </c:numRef>
          </c:val>
          <c:smooth val="0"/>
          <c:extLst>
            <c:ext xmlns:c16="http://schemas.microsoft.com/office/drawing/2014/chart" uri="{C3380CC4-5D6E-409C-BE32-E72D297353CC}">
              <c16:uniqueId val="{00000001-EF0A-432D-8E96-47760D9F3E50}"/>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Grafdata!$B$37:$AP$37</c:f>
              <c:numCache>
                <c:formatCode>General</c:formatCode>
                <c:ptCount val="41"/>
                <c:pt idx="0">
                  <c:v>100</c:v>
                </c:pt>
                <c:pt idx="1">
                  <c:v>100.64485871731739</c:v>
                </c:pt>
                <c:pt idx="2">
                  <c:v>100.34001641458553</c:v>
                </c:pt>
                <c:pt idx="3">
                  <c:v>100.20322820182123</c:v>
                </c:pt>
                <c:pt idx="4">
                  <c:v>100.14851291671552</c:v>
                </c:pt>
                <c:pt idx="5">
                  <c:v>100.16414585531716</c:v>
                </c:pt>
                <c:pt idx="6">
                  <c:v>100.21886114042287</c:v>
                </c:pt>
                <c:pt idx="7">
                  <c:v>100.48852933130105</c:v>
                </c:pt>
                <c:pt idx="8">
                  <c:v>100.96533395865087</c:v>
                </c:pt>
                <c:pt idx="9">
                  <c:v>101.27017626138273</c:v>
                </c:pt>
                <c:pt idx="10">
                  <c:v>101.18810333372416</c:v>
                </c:pt>
                <c:pt idx="11">
                  <c:v>101.73134795013092</c:v>
                </c:pt>
                <c:pt idx="12">
                  <c:v>101.95802555985462</c:v>
                </c:pt>
                <c:pt idx="13">
                  <c:v>102.24332668933442</c:v>
                </c:pt>
                <c:pt idx="14">
                  <c:v>102.5129948802126</c:v>
                </c:pt>
                <c:pt idx="15">
                  <c:v>103.02888185406651</c:v>
                </c:pt>
                <c:pt idx="16">
                  <c:v>103.33763239144878</c:v>
                </c:pt>
                <c:pt idx="17">
                  <c:v>103.79098761089615</c:v>
                </c:pt>
                <c:pt idx="18">
                  <c:v>104.48274514401845</c:v>
                </c:pt>
                <c:pt idx="19">
                  <c:v>105.26048383944972</c:v>
                </c:pt>
                <c:pt idx="20">
                  <c:v>105.46371204127095</c:v>
                </c:pt>
                <c:pt idx="21">
                  <c:v>105.70211435494588</c:v>
                </c:pt>
                <c:pt idx="22">
                  <c:v>105.51451909172627</c:v>
                </c:pt>
                <c:pt idx="23">
                  <c:v>105.49106968382382</c:v>
                </c:pt>
                <c:pt idx="24">
                  <c:v>105.54187673427913</c:v>
                </c:pt>
                <c:pt idx="25">
                  <c:v>105.90534255676711</c:v>
                </c:pt>
                <c:pt idx="26">
                  <c:v>105.49888615312463</c:v>
                </c:pt>
                <c:pt idx="27">
                  <c:v>105.31129088990502</c:v>
                </c:pt>
                <c:pt idx="28">
                  <c:v>105.26048383944972</c:v>
                </c:pt>
                <c:pt idx="29">
                  <c:v>105.42072146011647</c:v>
                </c:pt>
                <c:pt idx="30">
                  <c:v>105.205768554344</c:v>
                </c:pt>
                <c:pt idx="31">
                  <c:v>105.12369562668543</c:v>
                </c:pt>
                <c:pt idx="32">
                  <c:v>104.76022980419745</c:v>
                </c:pt>
                <c:pt idx="33">
                  <c:v>104.52964395982335</c:v>
                </c:pt>
                <c:pt idx="34">
                  <c:v>104.17399460663619</c:v>
                </c:pt>
                <c:pt idx="35">
                  <c:v>103.97467463946535</c:v>
                </c:pt>
                <c:pt idx="36">
                  <c:v>103.99812404736781</c:v>
                </c:pt>
                <c:pt idx="37">
                  <c:v>104.00984875131903</c:v>
                </c:pt>
                <c:pt idx="38">
                  <c:v>103.6229335209286</c:v>
                </c:pt>
                <c:pt idx="39">
                  <c:v>103.55649353187165</c:v>
                </c:pt>
                <c:pt idx="40">
                  <c:v>103.58385117442451</c:v>
                </c:pt>
              </c:numCache>
            </c:numRef>
          </c:val>
          <c:smooth val="0"/>
          <c:extLst>
            <c:ext xmlns:c16="http://schemas.microsoft.com/office/drawing/2014/chart" uri="{C3380CC4-5D6E-409C-BE32-E72D297353CC}">
              <c16:uniqueId val="{00000002-EF0A-432D-8E96-47760D9F3E50}"/>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100</c:v>
                </c:pt>
                <c:pt idx="1">
                  <c:v>100.05631687629059</c:v>
                </c:pt>
                <c:pt idx="2">
                  <c:v>99.784118640886049</c:v>
                </c:pt>
                <c:pt idx="3">
                  <c:v>99.962455415806275</c:v>
                </c:pt>
                <c:pt idx="4">
                  <c:v>100.17833677492021</c:v>
                </c:pt>
                <c:pt idx="5">
                  <c:v>100.67580251548713</c:v>
                </c:pt>
                <c:pt idx="6">
                  <c:v>100.68518866153558</c:v>
                </c:pt>
                <c:pt idx="7">
                  <c:v>100.34728740379201</c:v>
                </c:pt>
                <c:pt idx="8">
                  <c:v>100.16895062887178</c:v>
                </c:pt>
                <c:pt idx="9">
                  <c:v>100.45053501032476</c:v>
                </c:pt>
                <c:pt idx="10">
                  <c:v>100.4036042800826</c:v>
                </c:pt>
                <c:pt idx="11">
                  <c:v>100.54439647080909</c:v>
                </c:pt>
                <c:pt idx="12">
                  <c:v>100.46930730242163</c:v>
                </c:pt>
                <c:pt idx="13">
                  <c:v>100.98554533508542</c:v>
                </c:pt>
                <c:pt idx="14">
                  <c:v>101.13572367186033</c:v>
                </c:pt>
                <c:pt idx="15">
                  <c:v>101.27651586258682</c:v>
                </c:pt>
                <c:pt idx="16">
                  <c:v>101.10756523371504</c:v>
                </c:pt>
                <c:pt idx="17">
                  <c:v>101.61441712033039</c:v>
                </c:pt>
                <c:pt idx="18">
                  <c:v>101.97109067017082</c:v>
                </c:pt>
                <c:pt idx="19">
                  <c:v>102.3934672423503</c:v>
                </c:pt>
                <c:pt idx="20">
                  <c:v>101.86784306363808</c:v>
                </c:pt>
                <c:pt idx="21">
                  <c:v>101.83968462549278</c:v>
                </c:pt>
                <c:pt idx="22">
                  <c:v>101.83029847944434</c:v>
                </c:pt>
                <c:pt idx="23">
                  <c:v>102.2526750516238</c:v>
                </c:pt>
                <c:pt idx="24">
                  <c:v>102.09311056880045</c:v>
                </c:pt>
                <c:pt idx="25">
                  <c:v>102.50610099493149</c:v>
                </c:pt>
                <c:pt idx="26">
                  <c:v>102.12126900694575</c:v>
                </c:pt>
                <c:pt idx="27">
                  <c:v>102.28083348976909</c:v>
                </c:pt>
                <c:pt idx="28">
                  <c:v>102.66566547775483</c:v>
                </c:pt>
                <c:pt idx="29">
                  <c:v>102.6281208935611</c:v>
                </c:pt>
                <c:pt idx="30">
                  <c:v>102.28083348976909</c:v>
                </c:pt>
                <c:pt idx="31">
                  <c:v>102.2526750516238</c:v>
                </c:pt>
                <c:pt idx="32">
                  <c:v>102.02740754646142</c:v>
                </c:pt>
                <c:pt idx="33">
                  <c:v>101.95231837807397</c:v>
                </c:pt>
                <c:pt idx="34">
                  <c:v>102.10249671484888</c:v>
                </c:pt>
                <c:pt idx="35">
                  <c:v>101.8772292096865</c:v>
                </c:pt>
                <c:pt idx="36">
                  <c:v>102.24328890557537</c:v>
                </c:pt>
                <c:pt idx="37">
                  <c:v>102.3934672423503</c:v>
                </c:pt>
                <c:pt idx="38">
                  <c:v>102.45917026468932</c:v>
                </c:pt>
                <c:pt idx="39">
                  <c:v>102.61873474751268</c:v>
                </c:pt>
                <c:pt idx="40">
                  <c:v>102.77829923033602</c:v>
                </c:pt>
              </c:numCache>
            </c:numRef>
          </c:val>
          <c:smooth val="0"/>
          <c:extLst>
            <c:ext xmlns:c16="http://schemas.microsoft.com/office/drawing/2014/chart" uri="{C3380CC4-5D6E-409C-BE32-E72D297353CC}">
              <c16:uniqueId val="{00000003-EF0A-432D-8E96-47760D9F3E5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019D-4289-9B0C-F48ACAD05CF0}"/>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100</c:v>
                </c:pt>
                <c:pt idx="1">
                  <c:v>490</c:v>
                </c:pt>
                <c:pt idx="2">
                  <c:v>165</c:v>
                </c:pt>
                <c:pt idx="3">
                  <c:v>800</c:v>
                </c:pt>
                <c:pt idx="4">
                  <c:v>65</c:v>
                </c:pt>
                <c:pt idx="5">
                  <c:v>380</c:v>
                </c:pt>
                <c:pt idx="6">
                  <c:v>565</c:v>
                </c:pt>
                <c:pt idx="7">
                  <c:v>655</c:v>
                </c:pt>
                <c:pt idx="8">
                  <c:v>195</c:v>
                </c:pt>
                <c:pt idx="9">
                  <c:v>325</c:v>
                </c:pt>
                <c:pt idx="10">
                  <c:v>310</c:v>
                </c:pt>
                <c:pt idx="11">
                  <c:v>205</c:v>
                </c:pt>
                <c:pt idx="12">
                  <c:v>385</c:v>
                </c:pt>
                <c:pt idx="13">
                  <c:v>690</c:v>
                </c:pt>
                <c:pt idx="14">
                  <c:v>205</c:v>
                </c:pt>
                <c:pt idx="15">
                  <c:v>840</c:v>
                </c:pt>
                <c:pt idx="16">
                  <c:v>680</c:v>
                </c:pt>
                <c:pt idx="17">
                  <c:v>520</c:v>
                </c:pt>
                <c:pt idx="18">
                  <c:v>790</c:v>
                </c:pt>
                <c:pt idx="19">
                  <c:v>620</c:v>
                </c:pt>
                <c:pt idx="20">
                  <c:v>355</c:v>
                </c:pt>
                <c:pt idx="21">
                  <c:v>1025</c:v>
                </c:pt>
                <c:pt idx="22">
                  <c:v>430</c:v>
                </c:pt>
                <c:pt idx="23">
                  <c:v>975</c:v>
                </c:pt>
                <c:pt idx="24">
                  <c:v>1465</c:v>
                </c:pt>
                <c:pt idx="25">
                  <c:v>1080</c:v>
                </c:pt>
                <c:pt idx="26">
                  <c:v>370</c:v>
                </c:pt>
                <c:pt idx="27">
                  <c:v>560</c:v>
                </c:pt>
                <c:pt idx="28">
                  <c:v>665</c:v>
                </c:pt>
                <c:pt idx="29">
                  <c:v>1705</c:v>
                </c:pt>
                <c:pt idx="30">
                  <c:v>155</c:v>
                </c:pt>
                <c:pt idx="31">
                  <c:v>470</c:v>
                </c:pt>
                <c:pt idx="32">
                  <c:v>685</c:v>
                </c:pt>
                <c:pt idx="33">
                  <c:v>585</c:v>
                </c:pt>
                <c:pt idx="34">
                  <c:v>1400</c:v>
                </c:pt>
                <c:pt idx="35">
                  <c:v>435</c:v>
                </c:pt>
                <c:pt idx="36">
                  <c:v>1060</c:v>
                </c:pt>
                <c:pt idx="37">
                  <c:v>1110</c:v>
                </c:pt>
                <c:pt idx="38">
                  <c:v>650</c:v>
                </c:pt>
                <c:pt idx="39">
                  <c:v>1030</c:v>
                </c:pt>
                <c:pt idx="40">
                  <c:v>1215</c:v>
                </c:pt>
              </c:numCache>
            </c:numRef>
          </c:val>
          <c:smooth val="0"/>
          <c:extLst>
            <c:ext xmlns:c16="http://schemas.microsoft.com/office/drawing/2014/chart" uri="{C3380CC4-5D6E-409C-BE32-E72D297353CC}">
              <c16:uniqueId val="{00000001-019D-4289-9B0C-F48ACAD05CF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2E7D-402D-A5AA-B1B1A4E4A1E9}"/>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Grafdata!$B$33:$L$33</c:f>
              <c:numCache>
                <c:formatCode>General</c:formatCode>
                <c:ptCount val="11"/>
                <c:pt idx="0">
                  <c:v>100</c:v>
                </c:pt>
                <c:pt idx="1">
                  <c:v>89.348923593008138</c:v>
                </c:pt>
                <c:pt idx="2">
                  <c:v>88.581346979139809</c:v>
                </c:pt>
                <c:pt idx="3">
                  <c:v>91.329649757221659</c:v>
                </c:pt>
                <c:pt idx="4">
                  <c:v>90.510493182353713</c:v>
                </c:pt>
                <c:pt idx="5">
                  <c:v>88.880343767452302</c:v>
                </c:pt>
                <c:pt idx="6">
                  <c:v>112.80518916672388</c:v>
                </c:pt>
                <c:pt idx="7">
                  <c:v>105.21866749293558</c:v>
                </c:pt>
                <c:pt idx="8">
                  <c:v>78.793214452037134</c:v>
                </c:pt>
                <c:pt idx="9">
                  <c:v>69.995027543328092</c:v>
                </c:pt>
                <c:pt idx="10">
                  <c:v>101.63775653145171</c:v>
                </c:pt>
              </c:numCache>
            </c:numRef>
          </c:val>
          <c:smooth val="0"/>
          <c:extLst>
            <c:ext xmlns:c16="http://schemas.microsoft.com/office/drawing/2014/chart" uri="{C3380CC4-5D6E-409C-BE32-E72D297353CC}">
              <c16:uniqueId val="{00000001-2E7D-402D-A5AA-B1B1A4E4A1E9}"/>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94.107331886273968</c:v>
                </c:pt>
                <c:pt idx="2">
                  <c:v>84.430567881697556</c:v>
                </c:pt>
                <c:pt idx="3">
                  <c:v>88.990943404296274</c:v>
                </c:pt>
                <c:pt idx="4">
                  <c:v>99.507073126396719</c:v>
                </c:pt>
                <c:pt idx="5">
                  <c:v>96.299306053056469</c:v>
                </c:pt>
                <c:pt idx="6">
                  <c:v>104.75391080269024</c:v>
                </c:pt>
                <c:pt idx="7">
                  <c:v>99.725201287383854</c:v>
                </c:pt>
                <c:pt idx="8">
                  <c:v>94.291243865145475</c:v>
                </c:pt>
                <c:pt idx="9">
                  <c:v>119.58983351688889</c:v>
                </c:pt>
                <c:pt idx="10">
                  <c:v>203.34783956887611</c:v>
                </c:pt>
              </c:numCache>
            </c:numRef>
          </c:val>
          <c:smooth val="0"/>
          <c:extLst>
            <c:ext xmlns:c16="http://schemas.microsoft.com/office/drawing/2014/chart" uri="{C3380CC4-5D6E-409C-BE32-E72D297353CC}">
              <c16:uniqueId val="{00000002-2E7D-402D-A5AA-B1B1A4E4A1E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5.jpg"/><Relationship Id="rId1" Type="http://schemas.openxmlformats.org/officeDocument/2006/relationships/slideLayout" Target="../slideLayouts/slideLayout1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2000" dirty="0">
                <a:solidFill>
                  <a:schemeClr val="bg1"/>
                </a:solidFill>
                <a:latin typeface="+mj-lt"/>
              </a:rPr>
              <a:t>2022 kv1</a:t>
            </a:r>
          </a:p>
          <a:p>
            <a:endParaRPr lang="sv-SE" sz="2000" dirty="0">
              <a:solidFill>
                <a:schemeClr val="bg1"/>
              </a:solidFill>
              <a:latin typeface="+mj-lt"/>
            </a:endParaRPr>
          </a:p>
          <a:p>
            <a:r>
              <a:rPr lang="sv-SE" sz="2000" smtClean="0">
                <a:solidFill>
                  <a:schemeClr val="bg1"/>
                </a:solidFill>
                <a:latin typeface="+mj-lt"/>
              </a:rPr>
              <a:t>Juni,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a:t>
            </a:r>
            <a:r>
              <a:rPr lang="sv-SE" sz="1100" dirty="0" err="1"/>
              <a:t>säsongsrensande</a:t>
            </a:r>
            <a:r>
              <a:rPr lang="sv-SE" sz="1100" dirty="0"/>
              <a:t>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3">
                  <a:extLst>
                    <a:ext uri="{A12FA001-AC4F-418D-AE19-62706E023703}">
                      <ahyp:hlinkClr xmlns="" xmlns:ahyp="http://schemas.microsoft.com/office/drawing/2018/hyperlinkcolor"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20335" y="858334"/>
            <a:ext cx="4951381" cy="4354880"/>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Återhämtningen sedan Covid-19 pandemin har under det första kvartalet 2022 varit stark. För Dalarnas del syns den tydligaste effekten på näringslivet där lönesumman fortsätter att öka samtidigt som företagskonkurserna minskar. Däremot är nyföretagandet oförändrat jämfört med förra året. På arbetsmarknaden är signalerna tvetydiga med en minskande arbetslöshet, men sjunkande sysselsättning tillsammans med fler varsel. Inflationen och högre räntor utgör också ett orosmoln för den fortsatta ekonomiska utvecklingen.</a:t>
            </a:r>
            <a:endParaRPr lang="sv-SE" sz="11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Lönesumman i privat sektor ökar under kvartalet med 5,8 procent, vilket innebär en påtaglig återhämtning. Företagskonkurserna minskar därtill med 14 procent samtidigt som nyföretagandet är oförändrat. Glädjande är att besöksnäringen fortsätter sin återhämtning både i länet och i Ludvika kommun. På länsnivå har sker det en ökning av de kommersiella övernattningarna med 45 procent jämfört med fjolåret.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större delen av Stockholmsregionen syns det under kvartalet en rad positiva signaler på arbetsmarknaden. Arbetslösheten minskar med 0,9 procentenheter och är nu nere på 4,2 procent. De lediga jobben ökar likaså med 35 procent. Däremot går sysselsättningen mot trenden och sjunker med 2 procent samtidigt som varslen också ökar med 83 procent.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Befolkningstillväxten under det första kvartalet följer utvecklingen för de senaste kvartalen och ligger på 0,2 procent. Som helhet har Dalarna en lägre befolkningstillväxt än övriga Stockholmsregionen. Befolkningen ökar i Smedjebackens kommun men minskar 0,4 procent i Ludvikas kommun. Bostadsbyggandet ökade i länet under det första kvartalet 2022 och totalt påbörjades 1 096 bostäder.</a:t>
            </a:r>
          </a:p>
          <a:p>
            <a:pPr>
              <a:spcAft>
                <a:spcPts val="800"/>
              </a:spcAft>
            </a:pP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4299" y="-198438"/>
            <a:ext cx="4951382" cy="1035926"/>
          </a:xfrm>
        </p:spPr>
        <p:txBody>
          <a:bodyPr/>
          <a:lstStyle/>
          <a:p>
            <a:r>
              <a:rPr lang="sv-SE" sz="2700" dirty="0"/>
              <a:t/>
            </a:r>
            <a:br>
              <a:rPr lang="sv-SE" sz="2700" dirty="0"/>
            </a:br>
            <a:r>
              <a:rPr lang="sv-SE" sz="2700" dirty="0"/>
              <a:t/>
            </a:r>
            <a:br>
              <a:rPr lang="sv-SE" sz="2700" dirty="0"/>
            </a:br>
            <a:r>
              <a:rPr lang="sv-SE" sz="2700"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2022 kv1</a:t>
            </a: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2218461600"/>
              </p:ext>
            </p:extLst>
          </p:nvPr>
        </p:nvGraphicFramePr>
        <p:xfrm>
          <a:off x="555324" y="1617964"/>
          <a:ext cx="5014966" cy="3885416"/>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129 100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12 498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1 185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-0,9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-0,5 p.e.*</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1 096</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45</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190</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70</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429781"/>
            <a:ext cx="2553636" cy="317671"/>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pPr>
              <a:lnSpc>
                <a:spcPts val="2400"/>
              </a:lnSpc>
            </a:pPr>
            <a:r>
              <a:rPr lang="sv-SE" sz="700" dirty="0">
                <a:latin typeface="+mj-lt"/>
              </a:rPr>
              <a:t>*Förändring i arbetslösheten visas i procentenheter, ej i procent</a:t>
            </a:r>
            <a:r>
              <a:rPr lang="sv-SE" sz="700" dirty="0">
                <a:solidFill>
                  <a:schemeClr val="bg1"/>
                </a:solidFill>
                <a:latin typeface="+mj-lt"/>
              </a:rPr>
              <a:t>.</a:t>
            </a:r>
          </a:p>
        </p:txBody>
      </p:sp>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flipV="1">
            <a:off x="2817588" y="3960729"/>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a:off x="2817588" y="4586971"/>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a:off x="2817588" y="5213214"/>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4087631"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a:off x="4096177"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4096177"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4096177" y="4586971"/>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flipV="1">
            <a:off x="4096177" y="5213214"/>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5306398" y="3654665"/>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a:off x="5306398" y="4594028"/>
            <a:ext cx="180000" cy="180000"/>
          </a:xfrm>
          <a:prstGeom prst="rect">
            <a:avLst/>
          </a:prstGeom>
        </p:spPr>
      </p:pic>
      <p:pic>
        <p:nvPicPr>
          <p:cNvPr id="37" name="Bild 36" descr="Spela upp">
            <a:extLst>
              <a:ext uri="{FF2B5EF4-FFF2-40B4-BE49-F238E27FC236}">
                <a16:creationId xmlns:a16="http://schemas.microsoft.com/office/drawing/2014/main" id="{C1C32C9D-175A-4268-AE09-EB937617C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2824708" y="3027812"/>
            <a:ext cx="180000" cy="180000"/>
          </a:xfrm>
          <a:prstGeom prst="rect">
            <a:avLst/>
          </a:prstGeom>
        </p:spPr>
      </p:pic>
      <p:pic>
        <p:nvPicPr>
          <p:cNvPr id="38" name="Bild 37" descr="Spela upp">
            <a:extLst>
              <a:ext uri="{FF2B5EF4-FFF2-40B4-BE49-F238E27FC236}">
                <a16:creationId xmlns:a16="http://schemas.microsoft.com/office/drawing/2014/main" id="{4C393E72-8D6C-430C-94E2-7176D6AD37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a:off x="2829976" y="4881576"/>
            <a:ext cx="180000" cy="180000"/>
          </a:xfrm>
          <a:prstGeom prst="rect">
            <a:avLst/>
          </a:prstGeom>
        </p:spPr>
      </p:pic>
      <p:pic>
        <p:nvPicPr>
          <p:cNvPr id="39" name="Bild 38" descr="Spela upp">
            <a:extLst>
              <a:ext uri="{FF2B5EF4-FFF2-40B4-BE49-F238E27FC236}">
                <a16:creationId xmlns:a16="http://schemas.microsoft.com/office/drawing/2014/main" id="{57677671-F1F1-4C7B-BD4B-48EF9B965E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4086206" y="2731106"/>
            <a:ext cx="180000" cy="180000"/>
          </a:xfrm>
          <a:prstGeom prst="rect">
            <a:avLst/>
          </a:prstGeom>
        </p:spPr>
      </p:pic>
      <p:pic>
        <p:nvPicPr>
          <p:cNvPr id="52" name="Bild 51" descr="Spela upp">
            <a:extLst>
              <a:ext uri="{FF2B5EF4-FFF2-40B4-BE49-F238E27FC236}">
                <a16:creationId xmlns:a16="http://schemas.microsoft.com/office/drawing/2014/main" id="{6103CB70-F9B9-47EC-ABF1-35C725EA7A5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flipV="1">
            <a:off x="5302117" y="3963185"/>
            <a:ext cx="180000" cy="180000"/>
          </a:xfrm>
          <a:prstGeom prst="rect">
            <a:avLst/>
          </a:prstGeom>
        </p:spPr>
      </p:pic>
      <p:pic>
        <p:nvPicPr>
          <p:cNvPr id="56" name="Bild 55" descr="Spela upp">
            <a:extLst>
              <a:ext uri="{FF2B5EF4-FFF2-40B4-BE49-F238E27FC236}">
                <a16:creationId xmlns:a16="http://schemas.microsoft.com/office/drawing/2014/main" id="{9E54EAA0-156E-4EF9-8AC7-24B26BF6248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5308256" y="4272425"/>
            <a:ext cx="180000" cy="180000"/>
          </a:xfrm>
          <a:prstGeom prst="rect">
            <a:avLst/>
          </a:prstGeom>
        </p:spPr>
      </p:pic>
      <p:pic>
        <p:nvPicPr>
          <p:cNvPr id="33" name="Bild 32" descr="Spela upp">
            <a:extLst>
              <a:ext uri="{FF2B5EF4-FFF2-40B4-BE49-F238E27FC236}">
                <a16:creationId xmlns:a16="http://schemas.microsoft.com/office/drawing/2014/main" id="{81BCF429-35A0-45EA-AD30-1F4FCC541A7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flipV="1">
            <a:off x="2819699" y="2739461"/>
            <a:ext cx="180000" cy="180000"/>
          </a:xfrm>
          <a:prstGeom prst="rect">
            <a:avLst/>
          </a:prstGeom>
        </p:spPr>
      </p:pic>
      <p:pic>
        <p:nvPicPr>
          <p:cNvPr id="34" name="Bild 33" descr="Spela upp">
            <a:extLst>
              <a:ext uri="{FF2B5EF4-FFF2-40B4-BE49-F238E27FC236}">
                <a16:creationId xmlns:a16="http://schemas.microsoft.com/office/drawing/2014/main" id="{52F7FFAA-5B9A-A67C-5162-8F46ECE4A77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2811859" y="3364837"/>
            <a:ext cx="180000" cy="180000"/>
          </a:xfrm>
          <a:prstGeom prst="rect">
            <a:avLst/>
          </a:prstGeom>
        </p:spPr>
      </p:pic>
      <p:pic>
        <p:nvPicPr>
          <p:cNvPr id="43" name="Bild 42" descr="Spela upp">
            <a:extLst>
              <a:ext uri="{FF2B5EF4-FFF2-40B4-BE49-F238E27FC236}">
                <a16:creationId xmlns:a16="http://schemas.microsoft.com/office/drawing/2014/main" id="{C19FFD9D-B5EA-1A0D-0798-B068610A204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flipV="1">
            <a:off x="4096177" y="4906231"/>
            <a:ext cx="180000" cy="180000"/>
          </a:xfrm>
          <a:prstGeom prst="rect">
            <a:avLst/>
          </a:prstGeom>
        </p:spPr>
      </p:pic>
      <p:pic>
        <p:nvPicPr>
          <p:cNvPr id="44" name="Bild 43" descr="Spela upp">
            <a:extLst>
              <a:ext uri="{FF2B5EF4-FFF2-40B4-BE49-F238E27FC236}">
                <a16:creationId xmlns:a16="http://schemas.microsoft.com/office/drawing/2014/main" id="{F3AB983E-55B4-6728-A535-A17D61EB238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flipV="1">
            <a:off x="5302117" y="2750232"/>
            <a:ext cx="180000" cy="180000"/>
          </a:xfrm>
          <a:prstGeom prst="rect">
            <a:avLst/>
          </a:prstGeom>
        </p:spPr>
      </p:pic>
      <p:pic>
        <p:nvPicPr>
          <p:cNvPr id="49" name="Bild 48" descr="Spela upp">
            <a:extLst>
              <a:ext uri="{FF2B5EF4-FFF2-40B4-BE49-F238E27FC236}">
                <a16:creationId xmlns:a16="http://schemas.microsoft.com/office/drawing/2014/main" id="{05C3CA61-C22C-476F-D724-4B3EBF760C0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5302117" y="4890906"/>
            <a:ext cx="180000" cy="180000"/>
          </a:xfrm>
          <a:prstGeom prst="rect">
            <a:avLst/>
          </a:prstGeom>
        </p:spPr>
      </p:pic>
      <p:pic>
        <p:nvPicPr>
          <p:cNvPr id="32" name="Bild 31" descr="Spela upp">
            <a:extLst>
              <a:ext uri="{FF2B5EF4-FFF2-40B4-BE49-F238E27FC236}">
                <a16:creationId xmlns:a16="http://schemas.microsoft.com/office/drawing/2014/main" id="{C7D9EA7B-FBE2-7968-B1D8-F767FB186DB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flipV="1">
            <a:off x="5302117" y="3047110"/>
            <a:ext cx="180000" cy="180000"/>
          </a:xfrm>
          <a:prstGeom prst="rect">
            <a:avLst/>
          </a:prstGeom>
        </p:spPr>
      </p:pic>
      <p:pic>
        <p:nvPicPr>
          <p:cNvPr id="35" name="Bild 34" descr="Spela upp">
            <a:extLst>
              <a:ext uri="{FF2B5EF4-FFF2-40B4-BE49-F238E27FC236}">
                <a16:creationId xmlns:a16="http://schemas.microsoft.com/office/drawing/2014/main" id="{E8BB0DA9-3F1C-EE46-674F-F63BC01E340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flipV="1">
            <a:off x="4086206" y="3980038"/>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extLst>
              <p:ext uri="{D42A27DB-BD31-4B8C-83A1-F6EECF244321}">
                <p14:modId xmlns:p14="http://schemas.microsoft.com/office/powerpoint/2010/main" val="2613257814"/>
              </p:ext>
            </p:extLst>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16,17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11,85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8" name="Diagram 7">
            <a:extLst>
              <a:ext uri="{FF2B5EF4-FFF2-40B4-BE49-F238E27FC236}">
                <a16:creationId xmlns:a16="http://schemas.microsoft.com/office/drawing/2014/main" id="{4FDE91E3-EF2B-4A82-B0E7-FD796D8463A3}"/>
              </a:ext>
            </a:extLst>
          </p:cNvPr>
          <p:cNvGraphicFramePr>
            <a:graphicFrameLocks/>
          </p:cNvGraphicFramePr>
          <p:nvPr>
            <p:extLst>
              <p:ext uri="{D42A27DB-BD31-4B8C-83A1-F6EECF244321}">
                <p14:modId xmlns:p14="http://schemas.microsoft.com/office/powerpoint/2010/main" val="3573473878"/>
              </p:ext>
            </p:extLst>
          </p:nvPr>
        </p:nvGraphicFramePr>
        <p:xfrm>
          <a:off x="714376" y="2004478"/>
          <a:ext cx="4829174" cy="3662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extLst>
              <p:ext uri="{D42A27DB-BD31-4B8C-83A1-F6EECF244321}">
                <p14:modId xmlns:p14="http://schemas.microsoft.com/office/powerpoint/2010/main" val="2786270537"/>
              </p:ext>
            </p:extLst>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7,81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5,76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16,73</a:t>
                      </a:r>
                    </a:p>
                  </a:txBody>
                  <a:tcPr marL="9525" marR="9525" marT="9525"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14,04</a:t>
                      </a:r>
                    </a:p>
                  </a:txBody>
                  <a:tcPr marL="9525" marR="9525" marT="9525"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0,21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5,16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15,67</a:t>
                      </a:r>
                    </a:p>
                  </a:txBody>
                  <a:tcPr marL="9525" marR="9525" marT="9525"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0,06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27,38</a:t>
                      </a:r>
                    </a:p>
                  </a:txBody>
                  <a:tcPr marL="9525" marR="9525" marT="9525"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4,13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1,77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15,12</a:t>
                      </a:r>
                    </a:p>
                  </a:txBody>
                  <a:tcPr marL="9525" marR="9525" marT="9525"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11,93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0,50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16,17</a:t>
                      </a:r>
                    </a:p>
                  </a:txBody>
                  <a:tcPr marL="9525" marR="9525" marT="9525"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DA3BBE49-CDB3-4C3C-B50E-5F8EBD7E4BDA}"/>
              </a:ext>
            </a:extLst>
          </p:cNvPr>
          <p:cNvGraphicFramePr>
            <a:graphicFrameLocks/>
          </p:cNvGraphicFramePr>
          <p:nvPr>
            <p:extLst>
              <p:ext uri="{D42A27DB-BD31-4B8C-83A1-F6EECF244321}">
                <p14:modId xmlns:p14="http://schemas.microsoft.com/office/powerpoint/2010/main" val="4228956446"/>
              </p:ext>
            </p:extLst>
          </p:nvPr>
        </p:nvGraphicFramePr>
        <p:xfrm>
          <a:off x="588202" y="2066162"/>
          <a:ext cx="5591176" cy="35857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4690" y="1563880"/>
            <a:ext cx="4742935" cy="1881253"/>
          </a:xfrm>
        </p:spPr>
        <p:txBody>
          <a:bodyPr/>
          <a:lstStyle/>
          <a:p>
            <a:pPr lvl="4"/>
            <a:r>
              <a:rPr lang="sv-SE" sz="1400" dirty="0"/>
              <a:t>Antalet nya företag är oförändrat jämfört med förra året.</a:t>
            </a:r>
          </a:p>
          <a:p>
            <a:pPr lvl="4"/>
            <a:r>
              <a:rPr lang="sv-SE" sz="1400" dirty="0"/>
              <a:t>Av länets 471 nyregistrerade företag var </a:t>
            </a:r>
            <a:br>
              <a:rPr lang="sv-SE" sz="1400" dirty="0"/>
            </a:br>
            <a:r>
              <a:rPr lang="sv-SE" sz="1400" dirty="0"/>
              <a:t>377 aktiebolag.</a:t>
            </a:r>
          </a:p>
          <a:p>
            <a:pPr lvl="4"/>
            <a:r>
              <a:rPr lang="sv-SE" sz="1400" dirty="0"/>
              <a:t>Antalet nyregistrerade företag var på den högsta nivån på 10 år sett till säsongsrensade värden.</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1968422467"/>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471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4" name="Diagram 1">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1279621556"/>
              </p:ext>
            </p:extLst>
          </p:nvPr>
        </p:nvGraphicFramePr>
        <p:xfrm>
          <a:off x="732409" y="2010495"/>
          <a:ext cx="5891526" cy="36816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Det första kvartalet visade på en minskning av antalet företagskonkurser.</a:t>
            </a:r>
          </a:p>
          <a:p>
            <a:pPr lvl="4"/>
            <a:r>
              <a:rPr lang="sv-SE" sz="1400" dirty="0"/>
              <a:t>Sett till säsongsrensade värden är antalet företagskonkurser på den lägsta nivån på många år.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1450508959"/>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14" name="Diagram 1">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1568418743"/>
              </p:ext>
            </p:extLst>
          </p:nvPr>
        </p:nvGraphicFramePr>
        <p:xfrm>
          <a:off x="732405" y="1949297"/>
          <a:ext cx="5873910" cy="37934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649338"/>
            <a:ext cx="4722411" cy="1785910"/>
          </a:xfrm>
        </p:spPr>
        <p:txBody>
          <a:bodyPr/>
          <a:lstStyle/>
          <a:p>
            <a:pPr lvl="4"/>
            <a:r>
              <a:rPr lang="sv-SE" sz="1400" dirty="0"/>
              <a:t>Antalet sysselsatta invånare minskade</a:t>
            </a:r>
            <a:br>
              <a:rPr lang="sv-SE" sz="1400" dirty="0"/>
            </a:br>
            <a:r>
              <a:rPr lang="sv-SE" sz="1400" dirty="0"/>
              <a:t>med 2 procent under kvartalet. </a:t>
            </a:r>
          </a:p>
          <a:p>
            <a:pPr lvl="4"/>
            <a:r>
              <a:rPr lang="sv-SE" sz="1400" dirty="0"/>
              <a:t>Det är en minskning med 2 700 personer.</a:t>
            </a:r>
          </a:p>
          <a:p>
            <a:pPr lvl="4"/>
            <a:r>
              <a:rPr lang="sv-SE" sz="1400" dirty="0"/>
              <a:t>Sysselsättningen sett till antal ökar mest inom Personliga och kulturella tjänster och minskar mest inom vård- och omsorg.</a:t>
            </a:r>
          </a:p>
          <a:p>
            <a:pPr marL="0" lvl="4" indent="0">
              <a:buNone/>
            </a:pPr>
            <a:endParaRPr lang="sv-SE" sz="1400" dirty="0"/>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2770272267"/>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5 075 700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2 342 900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a:rPr>
                        <a:t>129 100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4168048409"/>
              </p:ext>
            </p:extLst>
          </p:nvPr>
        </p:nvGraphicFramePr>
        <p:xfrm>
          <a:off x="732406" y="2012226"/>
          <a:ext cx="5788035" cy="36757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392099355"/>
              </p:ext>
            </p:extLst>
          </p:nvPr>
        </p:nvGraphicFramePr>
        <p:xfrm>
          <a:off x="1882774" y="1621872"/>
          <a:ext cx="8426451" cy="4276320"/>
        </p:xfrm>
        <a:graphic>
          <a:graphicData uri="http://schemas.openxmlformats.org/drawingml/2006/table">
            <a:tbl>
              <a:tblPr firstRow="1" bandRow="1">
                <a:tableStyleId>{5C22544A-7EE6-4342-B048-85BDC9FD1C3A}</a:tableStyleId>
              </a:tblPr>
              <a:tblGrid>
                <a:gridCol w="2110136">
                  <a:extLst>
                    <a:ext uri="{9D8B030D-6E8A-4147-A177-3AD203B41FA5}">
                      <a16:colId xmlns:a16="http://schemas.microsoft.com/office/drawing/2014/main" val="452260278"/>
                    </a:ext>
                  </a:extLst>
                </a:gridCol>
                <a:gridCol w="1782988">
                  <a:extLst>
                    <a:ext uri="{9D8B030D-6E8A-4147-A177-3AD203B41FA5}">
                      <a16:colId xmlns:a16="http://schemas.microsoft.com/office/drawing/2014/main" val="1889858293"/>
                    </a:ext>
                  </a:extLst>
                </a:gridCol>
                <a:gridCol w="1652382">
                  <a:extLst>
                    <a:ext uri="{9D8B030D-6E8A-4147-A177-3AD203B41FA5}">
                      <a16:colId xmlns:a16="http://schemas.microsoft.com/office/drawing/2014/main" val="1671515360"/>
                    </a:ext>
                  </a:extLst>
                </a:gridCol>
                <a:gridCol w="1439469">
                  <a:extLst>
                    <a:ext uri="{9D8B030D-6E8A-4147-A177-3AD203B41FA5}">
                      <a16:colId xmlns:a16="http://schemas.microsoft.com/office/drawing/2014/main" val="2818758293"/>
                    </a:ext>
                  </a:extLst>
                </a:gridCol>
                <a:gridCol w="1441476">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Förändring (antal)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Dalarnas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7 000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127 800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129 100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138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863301597"/>
              </p:ext>
            </p:extLst>
          </p:nvPr>
        </p:nvGraphicFramePr>
        <p:xfrm>
          <a:off x="1882773" y="1628775"/>
          <a:ext cx="7135392" cy="3526227"/>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484851">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-1 år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Dalarnas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7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127 800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t>Sysselsatta utomlands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129 100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2033898"/>
            <a:ext cx="4725916" cy="1402165"/>
          </a:xfrm>
        </p:spPr>
        <p:txBody>
          <a:bodyPr/>
          <a:lstStyle/>
          <a:p>
            <a:pPr lvl="4"/>
            <a:r>
              <a:rPr lang="sv-SE" sz="1400" dirty="0"/>
              <a:t>Antalet lediga jobb ökade under första kvartalet på länsnivå med 35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1227743343"/>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12 498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38 138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dirty="0">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3 446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Smedjebackens kommun</a:t>
                      </a:r>
                      <a:endParaRPr lang="sv-SE" sz="800" b="1" i="0" u="none" strike="noStrike" dirty="0">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b"/>
                </a:tc>
                <a:tc>
                  <a:txBody>
                    <a:bodyPr/>
                    <a:lstStyle/>
                    <a:p>
                      <a:pPr algn="ctr" fontAlgn="ctr"/>
                      <a:r>
                        <a:rPr lang="sv-SE" sz="800" b="1" i="0" u="none" strike="noStrike">
                          <a:solidFill>
                            <a:srgbClr val="000000"/>
                          </a:solidFill>
                          <a:effectLst/>
                          <a:latin typeface="Futura Std Book" panose="020B0502020204020303"/>
                        </a:rPr>
                        <a:t>295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141</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14" name="Diagram 1">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366175480"/>
              </p:ext>
            </p:extLst>
          </p:nvPr>
        </p:nvGraphicFramePr>
        <p:xfrm>
          <a:off x="721638" y="1958351"/>
          <a:ext cx="5892807" cy="38587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025498"/>
            <a:ext cx="4684939" cy="1413224"/>
          </a:xfrm>
        </p:spPr>
        <p:txBody>
          <a:bodyPr/>
          <a:lstStyle/>
          <a:p>
            <a:pPr lvl="4"/>
            <a:r>
              <a:rPr lang="sv-SE" sz="1400" dirty="0"/>
              <a:t>Varslen ökade med 83 procent i Dalarna under årets första kvartal.</a:t>
            </a:r>
          </a:p>
          <a:p>
            <a:pPr lvl="4"/>
            <a:r>
              <a:rPr lang="sv-SE" sz="1400" dirty="0"/>
              <a:t>Varslen har däremot minskat de senaste fyra kvartalen.</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2645126743"/>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12" name="Diagram 1">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2792460876"/>
              </p:ext>
            </p:extLst>
          </p:nvPr>
        </p:nvGraphicFramePr>
        <p:xfrm>
          <a:off x="721639" y="2025497"/>
          <a:ext cx="5841530" cy="3813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756565"/>
            <a:ext cx="4667523" cy="1682168"/>
          </a:xfrm>
        </p:spPr>
        <p:txBody>
          <a:bodyPr/>
          <a:lstStyle/>
          <a:p>
            <a:pPr lvl="4"/>
            <a:r>
              <a:rPr lang="sv-SE" sz="1400" dirty="0"/>
              <a:t>Arbetslösheten minskade avsevärt jämfört med motsvarande period förra året. </a:t>
            </a:r>
          </a:p>
          <a:p>
            <a:pPr lvl="4"/>
            <a:r>
              <a:rPr lang="sv-SE" sz="1400" dirty="0"/>
              <a:t>Totalt minskade antalet arbetslösa med nästan </a:t>
            </a:r>
            <a:br>
              <a:rPr lang="sv-SE" sz="1400" dirty="0"/>
            </a:br>
            <a:r>
              <a:rPr lang="sv-SE" sz="1400" dirty="0"/>
              <a:t>2 000 personer under kvartalet.</a:t>
            </a:r>
          </a:p>
          <a:p>
            <a:pPr lvl="4"/>
            <a:r>
              <a:rPr lang="sv-SE" sz="1400" dirty="0"/>
              <a:t>Gagnefs kommun stod för länets lägsta arbetslöshet (2,5 %)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2222680180"/>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8 561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-1 933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1 120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-315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13" name="Diagram 1">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629471061"/>
              </p:ext>
            </p:extLst>
          </p:nvPr>
        </p:nvGraphicFramePr>
        <p:xfrm>
          <a:off x="721630" y="1756565"/>
          <a:ext cx="5884268" cy="40004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281285760"/>
              </p:ext>
            </p:extLst>
          </p:nvPr>
        </p:nvGraphicFramePr>
        <p:xfrm>
          <a:off x="1882773" y="1552559"/>
          <a:ext cx="8426449" cy="443571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Förändring (antal)</a:t>
                      </a:r>
                      <a:endParaRPr lang="sv-SE" sz="1000" b="1"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200" b="1">
                          <a:solidFill>
                            <a:schemeClr val="bg1"/>
                          </a:solidFill>
                        </a:rPr>
                        <a:t>Dalarnas </a:t>
                      </a:r>
                      <a:r>
                        <a:rPr lang="sv-SE" sz="1200" b="1" dirty="0">
                          <a:solidFill>
                            <a:schemeClr val="bg1"/>
                          </a:solidFill>
                        </a:rPr>
                        <a:t>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4 320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-1 240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800" b="0" i="0" u="none" strike="noStrike" dirty="0">
                          <a:solidFill>
                            <a:srgbClr val="000000"/>
                          </a:solidFill>
                          <a:effectLst/>
                          <a:latin typeface="Futura Std Book" panose="020B0502020204020303"/>
                        </a:rPr>
                        <a:t>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-48,8</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8 561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-17,0</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775197856"/>
                  </a:ext>
                </a:extLst>
              </a:tr>
              <a:tr h="177071">
                <a:tc>
                  <a:txBody>
                    <a:bodyPr/>
                    <a:lstStyle/>
                    <a:p>
                      <a:pPr lvl="1" algn="l" fontAlgn="ctr"/>
                      <a:r>
                        <a:rPr lang="sv-SE" sz="800" b="0" i="0" u="none" strike="noStrike" dirty="0">
                          <a:solidFill>
                            <a:srgbClr val="000000"/>
                          </a:solidFill>
                          <a:effectLst/>
                          <a:latin typeface="Futura Std Book" panose="020B0502020204020303"/>
                        </a:rPr>
                        <a:t>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-14,9</a:t>
                      </a:r>
                    </a:p>
                  </a:txBody>
                  <a:tcPr marL="9525" marR="9525" marT="9525" marB="0" anchor="ctr"/>
                </a:tc>
                <a:extLst>
                  <a:ext uri="{0D108BD9-81ED-4DB2-BD59-A6C34878D82A}">
                    <a16:rowId xmlns:a16="http://schemas.microsoft.com/office/drawing/2014/main" val="1910890941"/>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54,6</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43,8</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292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-24,4</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46,3</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-49,0</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-30,3</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1 120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-14,3</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var i stort sett oförändrad under kvartalet och ökade med 600 personer. </a:t>
            </a:r>
          </a:p>
          <a:p>
            <a:pPr lvl="4"/>
            <a:r>
              <a:rPr lang="sv-SE" sz="1400" dirty="0"/>
              <a:t>Befolkningstillväxten var lägre än för riket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1082141620"/>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0,9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13" name="Diagram 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1117082470"/>
              </p:ext>
            </p:extLst>
          </p:nvPr>
        </p:nvGraphicFramePr>
        <p:xfrm>
          <a:off x="721633" y="1949087"/>
          <a:ext cx="5636307"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2006995"/>
            <a:ext cx="4725917" cy="1429538"/>
          </a:xfrm>
        </p:spPr>
        <p:txBody>
          <a:bodyPr/>
          <a:lstStyle/>
          <a:p>
            <a:pPr lvl="4"/>
            <a:r>
              <a:rPr lang="sv-SE" sz="1400" dirty="0"/>
              <a:t>Antalet påbörjade lägenheter ökade i länet jämfört med samma period förra året.</a:t>
            </a:r>
          </a:p>
          <a:p>
            <a:pPr lvl="4"/>
            <a:r>
              <a:rPr lang="sv-SE" sz="1400" dirty="0"/>
              <a:t>Flest bostäder påbörjades i Falun.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653679700"/>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12" name="Diagram 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4201866670"/>
              </p:ext>
            </p:extLst>
          </p:nvPr>
        </p:nvGraphicFramePr>
        <p:xfrm>
          <a:off x="721637" y="2130107"/>
          <a:ext cx="5824442"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479168166"/>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1 096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175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311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1 799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355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607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1351741417"/>
              </p:ext>
            </p:extLst>
          </p:nvPr>
        </p:nvGraphicFramePr>
        <p:xfrm>
          <a:off x="677863" y="2247320"/>
          <a:ext cx="5889366" cy="35096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703325412"/>
              </p:ext>
            </p:extLst>
          </p:nvPr>
        </p:nvGraphicFramePr>
        <p:xfrm>
          <a:off x="6167439" y="106614"/>
          <a:ext cx="5687122" cy="65242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61127">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61127">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25222">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2022 kv1</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2022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25222">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extLst>
                  <a:ext uri="{0D108BD9-81ED-4DB2-BD59-A6C34878D82A}">
                    <a16:rowId xmlns:a16="http://schemas.microsoft.com/office/drawing/2014/main" val="293360832"/>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9525621"/>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1947986397"/>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2325918200"/>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208508909"/>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084239425"/>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047465816"/>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443966492"/>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884210164"/>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0777060"/>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844379323"/>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2022 kv1</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2022 kv1</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12 498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3 021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2 562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1 185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376880768"/>
              </p:ext>
            </p:extLst>
          </p:nvPr>
        </p:nvGraphicFramePr>
        <p:xfrm>
          <a:off x="6167440" y="106615"/>
          <a:ext cx="5702807" cy="61969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dirty="0">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8 561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2 164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402630029"/>
              </p:ext>
            </p:extLst>
          </p:nvPr>
        </p:nvGraphicFramePr>
        <p:xfrm>
          <a:off x="6167439" y="106615"/>
          <a:ext cx="5687122" cy="6168119"/>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288 464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22 847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950</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52 323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59 850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1 260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10 498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16 018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26 504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325598">
                <a:tc>
                  <a:txBody>
                    <a:bodyPr/>
                    <a:lstStyle/>
                    <a:p>
                      <a:pPr algn="l" rtl="0" fontAlgn="ctr"/>
                      <a:r>
                        <a:rPr lang="sv-SE" sz="8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10 229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20 657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11 118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10 950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6 776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7 041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922763543"/>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1 096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190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121273573"/>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305524805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6"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89024"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575206"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4366</TotalTime>
  <Words>3360</Words>
  <Application>Microsoft Office PowerPoint</Application>
  <PresentationFormat>Bredbild</PresentationFormat>
  <Paragraphs>1399</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  Återhämtningen fortsätter</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605</cp:revision>
  <cp:lastPrinted>2020-06-24T11:57:20Z</cp:lastPrinted>
  <dcterms:created xsi:type="dcterms:W3CDTF">2019-04-29T08:02:07Z</dcterms:created>
  <dcterms:modified xsi:type="dcterms:W3CDTF">2022-06-29T11:58:32Z</dcterms:modified>
</cp:coreProperties>
</file>