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40064"/>
    <a:srgbClr val="00867F"/>
    <a:srgbClr val="FFFFFF"/>
    <a:srgbClr val="595959"/>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88" d="100"/>
          <a:sy n="88" d="100"/>
        </p:scale>
        <p:origin x="126" y="8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Grafdata'!$C$60:$AQ$60</c:f>
              <c:numCache>
                <c:formatCode>General</c:formatCode>
                <c:ptCount val="41"/>
                <c:pt idx="0">
                  <c:v>100</c:v>
                </c:pt>
                <c:pt idx="1">
                  <c:v>109.25373833365333</c:v>
                </c:pt>
                <c:pt idx="2">
                  <c:v>106.56948840798597</c:v>
                </c:pt>
                <c:pt idx="3">
                  <c:v>105.97575485557211</c:v>
                </c:pt>
                <c:pt idx="4">
                  <c:v>103.12421816989355</c:v>
                </c:pt>
                <c:pt idx="5">
                  <c:v>111.45153343157786</c:v>
                </c:pt>
                <c:pt idx="6">
                  <c:v>110.46003675142269</c:v>
                </c:pt>
                <c:pt idx="7">
                  <c:v>108.19748421225155</c:v>
                </c:pt>
                <c:pt idx="8">
                  <c:v>105.45909783557683</c:v>
                </c:pt>
                <c:pt idx="9">
                  <c:v>112.94945471946711</c:v>
                </c:pt>
                <c:pt idx="10">
                  <c:v>112.7877516756412</c:v>
                </c:pt>
                <c:pt idx="11">
                  <c:v>109.27773628002724</c:v>
                </c:pt>
                <c:pt idx="12">
                  <c:v>107.619845927935</c:v>
                </c:pt>
                <c:pt idx="13">
                  <c:v>117.16381425498587</c:v>
                </c:pt>
                <c:pt idx="14">
                  <c:v>115.64958583118853</c:v>
                </c:pt>
                <c:pt idx="15">
                  <c:v>113.43979221562127</c:v>
                </c:pt>
                <c:pt idx="16">
                  <c:v>111.80325369031455</c:v>
                </c:pt>
                <c:pt idx="17">
                  <c:v>119.92104442314931</c:v>
                </c:pt>
                <c:pt idx="18">
                  <c:v>119.48690360878798</c:v>
                </c:pt>
                <c:pt idx="19">
                  <c:v>118.44607045591802</c:v>
                </c:pt>
                <c:pt idx="20">
                  <c:v>116.03186636926901</c:v>
                </c:pt>
                <c:pt idx="21">
                  <c:v>126.34954923353015</c:v>
                </c:pt>
                <c:pt idx="22">
                  <c:v>124.51875143544034</c:v>
                </c:pt>
                <c:pt idx="23">
                  <c:v>122.75158582710876</c:v>
                </c:pt>
                <c:pt idx="24">
                  <c:v>120.70322310136298</c:v>
                </c:pt>
                <c:pt idx="25">
                  <c:v>131.05050307462912</c:v>
                </c:pt>
                <c:pt idx="26">
                  <c:v>128.54864403618834</c:v>
                </c:pt>
                <c:pt idx="27">
                  <c:v>126.67444074687504</c:v>
                </c:pt>
                <c:pt idx="28">
                  <c:v>123.97592826693014</c:v>
                </c:pt>
                <c:pt idx="29">
                  <c:v>135.20123249660719</c:v>
                </c:pt>
                <c:pt idx="30">
                  <c:v>132.17668908775977</c:v>
                </c:pt>
                <c:pt idx="31">
                  <c:v>128.70520369001952</c:v>
                </c:pt>
                <c:pt idx="32">
                  <c:v>127.24924018910552</c:v>
                </c:pt>
                <c:pt idx="33">
                  <c:v>132.34221286738952</c:v>
                </c:pt>
                <c:pt idx="34">
                  <c:v>130.38485089304604</c:v>
                </c:pt>
                <c:pt idx="35">
                  <c:v>129.23596601323467</c:v>
                </c:pt>
                <c:pt idx="36">
                  <c:v>130.58492681341451</c:v>
                </c:pt>
                <c:pt idx="37">
                  <c:v>140.6846459815221</c:v>
                </c:pt>
                <c:pt idx="38">
                  <c:v>138.70115854987012</c:v>
                </c:pt>
                <c:pt idx="39">
                  <c:v>135.95099038049278</c:v>
                </c:pt>
                <c:pt idx="40">
                  <c:v>135.16490303231546</c:v>
                </c:pt>
              </c:numCache>
            </c:numRef>
          </c:val>
          <c:smooth val="0"/>
          <c:extLst>
            <c:ext xmlns:c16="http://schemas.microsoft.com/office/drawing/2014/chart" uri="{C3380CC4-5D6E-409C-BE32-E72D297353CC}">
              <c16:uniqueId val="{00000000-719C-4D2A-A89D-F4C566C73D03}"/>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Grafdata'!$C$61:$AQ$61</c:f>
              <c:numCache>
                <c:formatCode>General</c:formatCode>
                <c:ptCount val="41"/>
                <c:pt idx="0">
                  <c:v>100</c:v>
                </c:pt>
                <c:pt idx="1">
                  <c:v>109.13401751908636</c:v>
                </c:pt>
                <c:pt idx="2">
                  <c:v>106.46117942332253</c:v>
                </c:pt>
                <c:pt idx="3">
                  <c:v>105.81064480036346</c:v>
                </c:pt>
                <c:pt idx="4">
                  <c:v>102.94085177281229</c:v>
                </c:pt>
                <c:pt idx="5">
                  <c:v>111.02384766834636</c:v>
                </c:pt>
                <c:pt idx="6">
                  <c:v>109.87566367502821</c:v>
                </c:pt>
                <c:pt idx="7">
                  <c:v>107.51086205104562</c:v>
                </c:pt>
                <c:pt idx="8">
                  <c:v>104.6080867391385</c:v>
                </c:pt>
                <c:pt idx="9">
                  <c:v>111.68503932670015</c:v>
                </c:pt>
                <c:pt idx="10">
                  <c:v>111.38677681393793</c:v>
                </c:pt>
                <c:pt idx="11">
                  <c:v>107.80048796911758</c:v>
                </c:pt>
                <c:pt idx="12">
                  <c:v>106.01242239267323</c:v>
                </c:pt>
                <c:pt idx="13">
                  <c:v>115.14322380516353</c:v>
                </c:pt>
                <c:pt idx="14">
                  <c:v>113.45810913539862</c:v>
                </c:pt>
                <c:pt idx="15">
                  <c:v>111.18198551783222</c:v>
                </c:pt>
                <c:pt idx="16">
                  <c:v>109.4013869301981</c:v>
                </c:pt>
                <c:pt idx="17">
                  <c:v>117.04415977646379</c:v>
                </c:pt>
                <c:pt idx="18">
                  <c:v>116.31546008511012</c:v>
                </c:pt>
                <c:pt idx="19">
                  <c:v>114.95827390084999</c:v>
                </c:pt>
                <c:pt idx="20">
                  <c:v>112.52974937813048</c:v>
                </c:pt>
                <c:pt idx="21">
                  <c:v>122.33713773367371</c:v>
                </c:pt>
                <c:pt idx="22">
                  <c:v>120.48549759321087</c:v>
                </c:pt>
                <c:pt idx="23">
                  <c:v>118.69864378551239</c:v>
                </c:pt>
                <c:pt idx="24">
                  <c:v>116.65501866726058</c:v>
                </c:pt>
                <c:pt idx="25">
                  <c:v>126.44908334898717</c:v>
                </c:pt>
                <c:pt idx="26">
                  <c:v>123.98872335440012</c:v>
                </c:pt>
                <c:pt idx="27">
                  <c:v>122.10297291868827</c:v>
                </c:pt>
                <c:pt idx="28">
                  <c:v>119.40725185301217</c:v>
                </c:pt>
                <c:pt idx="29">
                  <c:v>130.01577742289197</c:v>
                </c:pt>
                <c:pt idx="30">
                  <c:v>127.05282704127018</c:v>
                </c:pt>
                <c:pt idx="31">
                  <c:v>123.69998639582693</c:v>
                </c:pt>
                <c:pt idx="32">
                  <c:v>122.29596279544761</c:v>
                </c:pt>
                <c:pt idx="33">
                  <c:v>127.02361685941315</c:v>
                </c:pt>
                <c:pt idx="34">
                  <c:v>125.19320769576818</c:v>
                </c:pt>
                <c:pt idx="35">
                  <c:v>124.15826404216841</c:v>
                </c:pt>
                <c:pt idx="36">
                  <c:v>125.44200707900384</c:v>
                </c:pt>
                <c:pt idx="37">
                  <c:v>134.96793500624267</c:v>
                </c:pt>
                <c:pt idx="38">
                  <c:v>133.08677263937579</c:v>
                </c:pt>
                <c:pt idx="39">
                  <c:v>130.48917787319044</c:v>
                </c:pt>
                <c:pt idx="40">
                  <c:v>129.79465990440534</c:v>
                </c:pt>
              </c:numCache>
            </c:numRef>
          </c:val>
          <c:smooth val="0"/>
          <c:extLst>
            <c:ext xmlns:c16="http://schemas.microsoft.com/office/drawing/2014/chart" uri="{C3380CC4-5D6E-409C-BE32-E72D297353CC}">
              <c16:uniqueId val="{00000001-719C-4D2A-A89D-F4C566C73D03}"/>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Grafdata'!$C$62:$AQ$62</c:f>
              <c:numCache>
                <c:formatCode>General</c:formatCode>
                <c:ptCount val="41"/>
                <c:pt idx="0">
                  <c:v>100</c:v>
                </c:pt>
                <c:pt idx="1">
                  <c:v>107.02930826577941</c:v>
                </c:pt>
                <c:pt idx="2">
                  <c:v>102.47381245072287</c:v>
                </c:pt>
                <c:pt idx="3">
                  <c:v>104.96885932250255</c:v>
                </c:pt>
                <c:pt idx="4">
                  <c:v>103.28934902364838</c:v>
                </c:pt>
                <c:pt idx="5">
                  <c:v>108.92645962726867</c:v>
                </c:pt>
                <c:pt idx="6">
                  <c:v>106.37837257585052</c:v>
                </c:pt>
                <c:pt idx="7">
                  <c:v>109.42203132540558</c:v>
                </c:pt>
                <c:pt idx="8">
                  <c:v>109.48492231726688</c:v>
                </c:pt>
                <c:pt idx="9">
                  <c:v>118.14361860706802</c:v>
                </c:pt>
                <c:pt idx="10">
                  <c:v>111.100375863171</c:v>
                </c:pt>
                <c:pt idx="11">
                  <c:v>109.36515846905127</c:v>
                </c:pt>
                <c:pt idx="12">
                  <c:v>111.63551182076841</c:v>
                </c:pt>
                <c:pt idx="13">
                  <c:v>119.45552700324967</c:v>
                </c:pt>
                <c:pt idx="14">
                  <c:v>112.24021091917523</c:v>
                </c:pt>
                <c:pt idx="15">
                  <c:v>114.81648872309242</c:v>
                </c:pt>
                <c:pt idx="16">
                  <c:v>113.80461380519407</c:v>
                </c:pt>
                <c:pt idx="17">
                  <c:v>117.6637071163606</c:v>
                </c:pt>
                <c:pt idx="18">
                  <c:v>118.53934687913859</c:v>
                </c:pt>
                <c:pt idx="19">
                  <c:v>116.67404263019957</c:v>
                </c:pt>
                <c:pt idx="20">
                  <c:v>110.55282926729286</c:v>
                </c:pt>
                <c:pt idx="21">
                  <c:v>118.13399558381633</c:v>
                </c:pt>
                <c:pt idx="22">
                  <c:v>112.63409837001869</c:v>
                </c:pt>
                <c:pt idx="23">
                  <c:v>116.68862756057226</c:v>
                </c:pt>
                <c:pt idx="24">
                  <c:v>116.96338659938426</c:v>
                </c:pt>
                <c:pt idx="25">
                  <c:v>123.35905142690825</c:v>
                </c:pt>
                <c:pt idx="26">
                  <c:v>117.55435211204066</c:v>
                </c:pt>
                <c:pt idx="27">
                  <c:v>119.06065016855047</c:v>
                </c:pt>
                <c:pt idx="28">
                  <c:v>113.53871615075377</c:v>
                </c:pt>
                <c:pt idx="29">
                  <c:v>125.93949505082321</c:v>
                </c:pt>
                <c:pt idx="30">
                  <c:v>120.08209008626541</c:v>
                </c:pt>
                <c:pt idx="31">
                  <c:v>121.42549759895508</c:v>
                </c:pt>
                <c:pt idx="32">
                  <c:v>123.78600270339891</c:v>
                </c:pt>
                <c:pt idx="33">
                  <c:v>122.9102511485555</c:v>
                </c:pt>
                <c:pt idx="34">
                  <c:v>129.4535305295243</c:v>
                </c:pt>
                <c:pt idx="35">
                  <c:v>126.40671890739374</c:v>
                </c:pt>
                <c:pt idx="36">
                  <c:v>132.81442556388745</c:v>
                </c:pt>
                <c:pt idx="37">
                  <c:v>147.64806386147998</c:v>
                </c:pt>
                <c:pt idx="38">
                  <c:v>138.14900425627991</c:v>
                </c:pt>
                <c:pt idx="39">
                  <c:v>138.04763714772443</c:v>
                </c:pt>
                <c:pt idx="40">
                  <c:v>134.41279307903545</c:v>
                </c:pt>
              </c:numCache>
            </c:numRef>
          </c:val>
          <c:smooth val="0"/>
          <c:extLst>
            <c:ext xmlns:c16="http://schemas.microsoft.com/office/drawing/2014/chart" uri="{C3380CC4-5D6E-409C-BE32-E72D297353CC}">
              <c16:uniqueId val="{00000002-719C-4D2A-A89D-F4C566C73D03}"/>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Grafdata!$C$57:$AQ$57</c:f>
              <c:numCache>
                <c:formatCode>General</c:formatCode>
                <c:ptCount val="41"/>
                <c:pt idx="0">
                  <c:v>106</c:v>
                </c:pt>
                <c:pt idx="1">
                  <c:v>112.49265013652806</c:v>
                </c:pt>
                <c:pt idx="2">
                  <c:v>106.67799647799531</c:v>
                </c:pt>
                <c:pt idx="3">
                  <c:v>106.16831238136587</c:v>
                </c:pt>
                <c:pt idx="4">
                  <c:v>102.93186715051263</c:v>
                </c:pt>
                <c:pt idx="5">
                  <c:v>113.773060033967</c:v>
                </c:pt>
                <c:pt idx="6">
                  <c:v>109.87549305263931</c:v>
                </c:pt>
                <c:pt idx="7">
                  <c:v>108.47151882639083</c:v>
                </c:pt>
                <c:pt idx="8">
                  <c:v>104.562599075405</c:v>
                </c:pt>
                <c:pt idx="9">
                  <c:v>113.57479614423509</c:v>
                </c:pt>
                <c:pt idx="10">
                  <c:v>111.56711529732434</c:v>
                </c:pt>
                <c:pt idx="11">
                  <c:v>109.14619345835726</c:v>
                </c:pt>
                <c:pt idx="12">
                  <c:v>106.02574698556536</c:v>
                </c:pt>
                <c:pt idx="13">
                  <c:v>117.81892971132417</c:v>
                </c:pt>
                <c:pt idx="14">
                  <c:v>113.76238902490276</c:v>
                </c:pt>
                <c:pt idx="15">
                  <c:v>112.58912546800605</c:v>
                </c:pt>
                <c:pt idx="16">
                  <c:v>109.41666200240343</c:v>
                </c:pt>
                <c:pt idx="17">
                  <c:v>119.27862309795492</c:v>
                </c:pt>
                <c:pt idx="18">
                  <c:v>116.37770144456604</c:v>
                </c:pt>
                <c:pt idx="19">
                  <c:v>116.01385743587807</c:v>
                </c:pt>
                <c:pt idx="20">
                  <c:v>112.3189543227855</c:v>
                </c:pt>
                <c:pt idx="21">
                  <c:v>124.93511830764419</c:v>
                </c:pt>
                <c:pt idx="22">
                  <c:v>120.54955016160739</c:v>
                </c:pt>
                <c:pt idx="23">
                  <c:v>120.1338288187863</c:v>
                </c:pt>
                <c:pt idx="24">
                  <c:v>116.99601012131671</c:v>
                </c:pt>
                <c:pt idx="25">
                  <c:v>129.50605970809846</c:v>
                </c:pt>
                <c:pt idx="26">
                  <c:v>124.38053011647958</c:v>
                </c:pt>
                <c:pt idx="27">
                  <c:v>123.35033103647916</c:v>
                </c:pt>
                <c:pt idx="28">
                  <c:v>119.44837913114185</c:v>
                </c:pt>
                <c:pt idx="29">
                  <c:v>134.18292043752766</c:v>
                </c:pt>
                <c:pt idx="30">
                  <c:v>128.3254403524036</c:v>
                </c:pt>
                <c:pt idx="31">
                  <c:v>125.87326746998212</c:v>
                </c:pt>
                <c:pt idx="32">
                  <c:v>123.13730049529029</c:v>
                </c:pt>
                <c:pt idx="33">
                  <c:v>129.88540282838579</c:v>
                </c:pt>
                <c:pt idx="34">
                  <c:v>125.01212027193657</c:v>
                </c:pt>
                <c:pt idx="35">
                  <c:v>123.50502390556044</c:v>
                </c:pt>
                <c:pt idx="36">
                  <c:v>123.13251038535168</c:v>
                </c:pt>
                <c:pt idx="37">
                  <c:v>137.25234759906547</c:v>
                </c:pt>
                <c:pt idx="38">
                  <c:v>133.12939969664436</c:v>
                </c:pt>
                <c:pt idx="39">
                  <c:v>131.72388849534141</c:v>
                </c:pt>
                <c:pt idx="40">
                  <c:v>129.94307358868878</c:v>
                </c:pt>
              </c:numCache>
            </c:numRef>
          </c:val>
          <c:smooth val="0"/>
          <c:extLst>
            <c:ext xmlns:c16="http://schemas.microsoft.com/office/drawing/2014/chart" uri="{C3380CC4-5D6E-409C-BE32-E72D297353CC}">
              <c16:uniqueId val="{00000000-F018-4B1E-BA77-A6AA2F1B8F15}"/>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Grafdata!$C$58:$AQ$58</c:f>
              <c:numCache>
                <c:formatCode>General</c:formatCode>
                <c:ptCount val="41"/>
                <c:pt idx="0">
                  <c:v>107</c:v>
                </c:pt>
                <c:pt idx="1">
                  <c:v>118.29248642550851</c:v>
                </c:pt>
                <c:pt idx="2">
                  <c:v>100.72138626921372</c:v>
                </c:pt>
                <c:pt idx="3">
                  <c:v>98.768777278701094</c:v>
                </c:pt>
                <c:pt idx="4">
                  <c:v>100.49632200139787</c:v>
                </c:pt>
                <c:pt idx="5">
                  <c:v>115.63004903483888</c:v>
                </c:pt>
                <c:pt idx="6">
                  <c:v>101.13563379584537</c:v>
                </c:pt>
                <c:pt idx="7">
                  <c:v>98.885749914042918</c:v>
                </c:pt>
                <c:pt idx="8">
                  <c:v>99.739808734050513</c:v>
                </c:pt>
                <c:pt idx="9">
                  <c:v>108.31396723526086</c:v>
                </c:pt>
                <c:pt idx="10">
                  <c:v>99.285914975152366</c:v>
                </c:pt>
                <c:pt idx="11">
                  <c:v>96.294833170390078</c:v>
                </c:pt>
                <c:pt idx="12">
                  <c:v>96.980368556400549</c:v>
                </c:pt>
                <c:pt idx="13">
                  <c:v>110.77078630929834</c:v>
                </c:pt>
                <c:pt idx="14">
                  <c:v>97.624913078701539</c:v>
                </c:pt>
                <c:pt idx="15">
                  <c:v>95.897449527024648</c:v>
                </c:pt>
                <c:pt idx="16">
                  <c:v>96.310461850410263</c:v>
                </c:pt>
                <c:pt idx="17">
                  <c:v>106.05376387797415</c:v>
                </c:pt>
                <c:pt idx="18">
                  <c:v>95.217838896248963</c:v>
                </c:pt>
                <c:pt idx="19">
                  <c:v>95.27593510536019</c:v>
                </c:pt>
                <c:pt idx="20">
                  <c:v>97.08775280235028</c:v>
                </c:pt>
                <c:pt idx="21">
                  <c:v>115.45020632262677</c:v>
                </c:pt>
                <c:pt idx="22">
                  <c:v>100.03287011563272</c:v>
                </c:pt>
                <c:pt idx="23">
                  <c:v>99.23911543851446</c:v>
                </c:pt>
                <c:pt idx="24">
                  <c:v>99.559856411337108</c:v>
                </c:pt>
                <c:pt idx="25">
                  <c:v>117.23587532930749</c:v>
                </c:pt>
                <c:pt idx="26">
                  <c:v>100.77395943076527</c:v>
                </c:pt>
                <c:pt idx="27">
                  <c:v>100.21290233323545</c:v>
                </c:pt>
                <c:pt idx="28">
                  <c:v>101.95417361775182</c:v>
                </c:pt>
                <c:pt idx="29">
                  <c:v>124.46283818545564</c:v>
                </c:pt>
                <c:pt idx="30">
                  <c:v>104.03597173276886</c:v>
                </c:pt>
                <c:pt idx="31">
                  <c:v>102.12238658741005</c:v>
                </c:pt>
                <c:pt idx="32">
                  <c:v>105.03046220535687</c:v>
                </c:pt>
                <c:pt idx="33">
                  <c:v>116.88328865467255</c:v>
                </c:pt>
                <c:pt idx="34">
                  <c:v>98.710414631755867</c:v>
                </c:pt>
                <c:pt idx="35">
                  <c:v>97.581587215069405</c:v>
                </c:pt>
                <c:pt idx="36">
                  <c:v>103.99464880165289</c:v>
                </c:pt>
                <c:pt idx="37">
                  <c:v>119.55417626298819</c:v>
                </c:pt>
                <c:pt idx="38">
                  <c:v>102.81302622227064</c:v>
                </c:pt>
                <c:pt idx="39">
                  <c:v>102.70527107808402</c:v>
                </c:pt>
                <c:pt idx="40">
                  <c:v>107.17733236055417</c:v>
                </c:pt>
              </c:numCache>
            </c:numRef>
          </c:val>
          <c:smooth val="0"/>
          <c:extLst>
            <c:ext xmlns:c16="http://schemas.microsoft.com/office/drawing/2014/chart" uri="{C3380CC4-5D6E-409C-BE32-E72D297353CC}">
              <c16:uniqueId val="{00000001-F018-4B1E-BA77-A6AA2F1B8F15}"/>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Grafdata!$C$59:$AQ$59</c:f>
              <c:numCache>
                <c:formatCode>General</c:formatCode>
                <c:ptCount val="41"/>
                <c:pt idx="0">
                  <c:v>108</c:v>
                </c:pt>
                <c:pt idx="1">
                  <c:v>107.62329565695786</c:v>
                </c:pt>
                <c:pt idx="2">
                  <c:v>109.38448090858958</c:v>
                </c:pt>
                <c:pt idx="3">
                  <c:v>109.61494142114968</c:v>
                </c:pt>
                <c:pt idx="4">
                  <c:v>105.49190739862908</c:v>
                </c:pt>
                <c:pt idx="5">
                  <c:v>112.55343072221274</c:v>
                </c:pt>
                <c:pt idx="6">
                  <c:v>114.87040394491042</c:v>
                </c:pt>
                <c:pt idx="7">
                  <c:v>113.42614303306458</c:v>
                </c:pt>
                <c:pt idx="8">
                  <c:v>108.6646095999716</c:v>
                </c:pt>
                <c:pt idx="9">
                  <c:v>116.71801315646256</c:v>
                </c:pt>
                <c:pt idx="10">
                  <c:v>119.11636757957712</c:v>
                </c:pt>
                <c:pt idx="11">
                  <c:v>115.8147823184276</c:v>
                </c:pt>
                <c:pt idx="12">
                  <c:v>113.01652259205356</c:v>
                </c:pt>
                <c:pt idx="13">
                  <c:v>121.59369598723261</c:v>
                </c:pt>
                <c:pt idx="14">
                  <c:v>123.59475515662263</c:v>
                </c:pt>
                <c:pt idx="15">
                  <c:v>121.39446112195634</c:v>
                </c:pt>
                <c:pt idx="16">
                  <c:v>118.30001483903069</c:v>
                </c:pt>
                <c:pt idx="17">
                  <c:v>127.32999906039056</c:v>
                </c:pt>
                <c:pt idx="18">
                  <c:v>129.57149626990997</c:v>
                </c:pt>
                <c:pt idx="19">
                  <c:v>127.79443938937891</c:v>
                </c:pt>
                <c:pt idx="20">
                  <c:v>122.81788626092781</c:v>
                </c:pt>
                <c:pt idx="21">
                  <c:v>130.03994165440838</c:v>
                </c:pt>
                <c:pt idx="22">
                  <c:v>132.43483968706039</c:v>
                </c:pt>
                <c:pt idx="23">
                  <c:v>130.94670816288951</c:v>
                </c:pt>
                <c:pt idx="24">
                  <c:v>127.34393771949135</c:v>
                </c:pt>
                <c:pt idx="25">
                  <c:v>135.38767422379649</c:v>
                </c:pt>
                <c:pt idx="26">
                  <c:v>137.33333696801921</c:v>
                </c:pt>
                <c:pt idx="27">
                  <c:v>134.71577881081814</c:v>
                </c:pt>
                <c:pt idx="28">
                  <c:v>129.38059678390587</c:v>
                </c:pt>
                <c:pt idx="29">
                  <c:v>138.58399920243008</c:v>
                </c:pt>
                <c:pt idx="30">
                  <c:v>142.1666305366297</c:v>
                </c:pt>
                <c:pt idx="31">
                  <c:v>137.92384628459584</c:v>
                </c:pt>
                <c:pt idx="32">
                  <c:v>133.65670933386923</c:v>
                </c:pt>
                <c:pt idx="33">
                  <c:v>135.72722867994077</c:v>
                </c:pt>
                <c:pt idx="34">
                  <c:v>138.72430207700685</c:v>
                </c:pt>
                <c:pt idx="35">
                  <c:v>135.04376846109781</c:v>
                </c:pt>
                <c:pt idx="36">
                  <c:v>132.89365334040667</c:v>
                </c:pt>
                <c:pt idx="37">
                  <c:v>145.66897985398745</c:v>
                </c:pt>
                <c:pt idx="38">
                  <c:v>149.68922760509022</c:v>
                </c:pt>
                <c:pt idx="39">
                  <c:v>145.47640499693168</c:v>
                </c:pt>
                <c:pt idx="40">
                  <c:v>142.49394604476393</c:v>
                </c:pt>
              </c:numCache>
            </c:numRef>
          </c:val>
          <c:smooth val="0"/>
          <c:extLst>
            <c:ext xmlns:c16="http://schemas.microsoft.com/office/drawing/2014/chart" uri="{C3380CC4-5D6E-409C-BE32-E72D297353CC}">
              <c16:uniqueId val="{00000002-F018-4B1E-BA77-A6AA2F1B8F15}"/>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Grafdata!$C$60:$AQ$60</c:f>
              <c:numCache>
                <c:formatCode>General</c:formatCode>
                <c:ptCount val="41"/>
                <c:pt idx="0">
                  <c:v>109</c:v>
                </c:pt>
                <c:pt idx="1">
                  <c:v>114.05657311406928</c:v>
                </c:pt>
                <c:pt idx="2">
                  <c:v>113.63520086139856</c:v>
                </c:pt>
                <c:pt idx="3">
                  <c:v>114.49535398505773</c:v>
                </c:pt>
                <c:pt idx="4">
                  <c:v>100.35218473480883</c:v>
                </c:pt>
                <c:pt idx="5">
                  <c:v>113.00695929298715</c:v>
                </c:pt>
                <c:pt idx="6">
                  <c:v>116.26245577269064</c:v>
                </c:pt>
                <c:pt idx="7">
                  <c:v>117.43130887355592</c:v>
                </c:pt>
                <c:pt idx="8">
                  <c:v>103.06451045083718</c:v>
                </c:pt>
                <c:pt idx="9">
                  <c:v>116.9095052347525</c:v>
                </c:pt>
                <c:pt idx="10">
                  <c:v>118.56238426891692</c:v>
                </c:pt>
                <c:pt idx="11">
                  <c:v>121.06102877540121</c:v>
                </c:pt>
                <c:pt idx="12">
                  <c:v>105.83876257709251</c:v>
                </c:pt>
                <c:pt idx="13">
                  <c:v>123.91501534954305</c:v>
                </c:pt>
                <c:pt idx="14">
                  <c:v>123.28012037361836</c:v>
                </c:pt>
                <c:pt idx="15">
                  <c:v>127.52698240061396</c:v>
                </c:pt>
                <c:pt idx="16">
                  <c:v>113.79545147479985</c:v>
                </c:pt>
                <c:pt idx="17">
                  <c:v>127.10228886278072</c:v>
                </c:pt>
                <c:pt idx="18">
                  <c:v>127.73290361852652</c:v>
                </c:pt>
                <c:pt idx="19">
                  <c:v>131.43505927069168</c:v>
                </c:pt>
                <c:pt idx="20">
                  <c:v>116.75361809124341</c:v>
                </c:pt>
                <c:pt idx="21">
                  <c:v>133.04551315021476</c:v>
                </c:pt>
                <c:pt idx="22">
                  <c:v>134.94638518544306</c:v>
                </c:pt>
                <c:pt idx="23">
                  <c:v>139.61565678904944</c:v>
                </c:pt>
                <c:pt idx="24">
                  <c:v>128.30867054286125</c:v>
                </c:pt>
                <c:pt idx="25">
                  <c:v>142.69366463800159</c:v>
                </c:pt>
                <c:pt idx="26">
                  <c:v>143.6418896734838</c:v>
                </c:pt>
                <c:pt idx="27">
                  <c:v>147.19245699865334</c:v>
                </c:pt>
                <c:pt idx="28">
                  <c:v>132.47877922771451</c:v>
                </c:pt>
                <c:pt idx="29">
                  <c:v>145.59326735287536</c:v>
                </c:pt>
                <c:pt idx="30">
                  <c:v>146.22686235601611</c:v>
                </c:pt>
                <c:pt idx="31">
                  <c:v>148.91514989743322</c:v>
                </c:pt>
                <c:pt idx="32">
                  <c:v>135.73063722441833</c:v>
                </c:pt>
                <c:pt idx="33">
                  <c:v>145.31756691773731</c:v>
                </c:pt>
                <c:pt idx="34">
                  <c:v>149.15755911998642</c:v>
                </c:pt>
                <c:pt idx="35">
                  <c:v>154.67880117893134</c:v>
                </c:pt>
                <c:pt idx="36">
                  <c:v>141.5084027931637</c:v>
                </c:pt>
                <c:pt idx="37">
                  <c:v>156.52325399676016</c:v>
                </c:pt>
                <c:pt idx="38">
                  <c:v>158.14397418216117</c:v>
                </c:pt>
                <c:pt idx="39">
                  <c:v>163.49933972119354</c:v>
                </c:pt>
                <c:pt idx="40">
                  <c:v>148.2965918926289</c:v>
                </c:pt>
              </c:numCache>
            </c:numRef>
          </c:val>
          <c:smooth val="0"/>
          <c:extLst>
            <c:ext xmlns:c16="http://schemas.microsoft.com/office/drawing/2014/chart" uri="{C3380CC4-5D6E-409C-BE32-E72D297353CC}">
              <c16:uniqueId val="{00000003-F018-4B1E-BA77-A6AA2F1B8F1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337.5</c:v>
                </c:pt>
                <c:pt idx="1">
                  <c:v>324.75</c:v>
                </c:pt>
                <c:pt idx="2">
                  <c:v>321.25</c:v>
                </c:pt>
                <c:pt idx="3">
                  <c:v>317.5</c:v>
                </c:pt>
                <c:pt idx="4">
                  <c:v>305.5</c:v>
                </c:pt>
                <c:pt idx="5">
                  <c:v>309</c:v>
                </c:pt>
                <c:pt idx="6">
                  <c:v>306.25</c:v>
                </c:pt>
                <c:pt idx="7">
                  <c:v>303.75</c:v>
                </c:pt>
                <c:pt idx="8">
                  <c:v>304.5</c:v>
                </c:pt>
                <c:pt idx="9">
                  <c:v>297.5</c:v>
                </c:pt>
                <c:pt idx="10">
                  <c:v>291</c:v>
                </c:pt>
                <c:pt idx="11">
                  <c:v>294.5</c:v>
                </c:pt>
                <c:pt idx="12">
                  <c:v>292.25</c:v>
                </c:pt>
                <c:pt idx="13">
                  <c:v>292.75</c:v>
                </c:pt>
                <c:pt idx="14">
                  <c:v>303.5</c:v>
                </c:pt>
                <c:pt idx="15">
                  <c:v>310.5</c:v>
                </c:pt>
                <c:pt idx="16">
                  <c:v>310.75</c:v>
                </c:pt>
                <c:pt idx="17">
                  <c:v>321.25</c:v>
                </c:pt>
                <c:pt idx="18">
                  <c:v>327.75</c:v>
                </c:pt>
                <c:pt idx="19">
                  <c:v>323.5</c:v>
                </c:pt>
                <c:pt idx="20">
                  <c:v>327</c:v>
                </c:pt>
                <c:pt idx="21">
                  <c:v>314.5</c:v>
                </c:pt>
                <c:pt idx="22">
                  <c:v>306</c:v>
                </c:pt>
                <c:pt idx="23">
                  <c:v>311.75</c:v>
                </c:pt>
                <c:pt idx="24">
                  <c:v>308</c:v>
                </c:pt>
                <c:pt idx="25">
                  <c:v>312.25</c:v>
                </c:pt>
                <c:pt idx="26">
                  <c:v>317</c:v>
                </c:pt>
                <c:pt idx="27">
                  <c:v>310.75</c:v>
                </c:pt>
                <c:pt idx="28">
                  <c:v>304</c:v>
                </c:pt>
                <c:pt idx="29">
                  <c:v>305.75</c:v>
                </c:pt>
                <c:pt idx="30">
                  <c:v>304.5</c:v>
                </c:pt>
                <c:pt idx="31">
                  <c:v>308.25</c:v>
                </c:pt>
                <c:pt idx="32">
                  <c:v>331.25</c:v>
                </c:pt>
                <c:pt idx="33">
                  <c:v>324.5</c:v>
                </c:pt>
                <c:pt idx="34">
                  <c:v>331.5</c:v>
                </c:pt>
                <c:pt idx="35">
                  <c:v>339.75</c:v>
                </c:pt>
                <c:pt idx="36">
                  <c:v>336.75</c:v>
                </c:pt>
                <c:pt idx="37">
                  <c:v>351.25</c:v>
                </c:pt>
                <c:pt idx="38">
                  <c:v>362.75</c:v>
                </c:pt>
                <c:pt idx="39">
                  <c:v>383</c:v>
                </c:pt>
                <c:pt idx="40">
                  <c:v>393.5</c:v>
                </c:pt>
              </c:numCache>
            </c:numRef>
          </c:val>
          <c:smooth val="0"/>
          <c:extLst>
            <c:ext xmlns:c16="http://schemas.microsoft.com/office/drawing/2014/chart" uri="{C3380CC4-5D6E-409C-BE32-E72D297353CC}">
              <c16:uniqueId val="{00000000-57F7-4238-A4DC-ADFEE63CBC7E}"/>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143.5</c:v>
                </c:pt>
                <c:pt idx="1">
                  <c:v>139</c:v>
                </c:pt>
                <c:pt idx="2">
                  <c:v>136</c:v>
                </c:pt>
                <c:pt idx="3">
                  <c:v>131.75</c:v>
                </c:pt>
                <c:pt idx="4">
                  <c:v>125.75</c:v>
                </c:pt>
                <c:pt idx="5">
                  <c:v>127</c:v>
                </c:pt>
                <c:pt idx="6">
                  <c:v>124.5</c:v>
                </c:pt>
                <c:pt idx="7">
                  <c:v>122.75</c:v>
                </c:pt>
                <c:pt idx="8">
                  <c:v>122.5</c:v>
                </c:pt>
                <c:pt idx="9">
                  <c:v>118.75</c:v>
                </c:pt>
                <c:pt idx="10">
                  <c:v>115.5</c:v>
                </c:pt>
                <c:pt idx="11">
                  <c:v>118.5</c:v>
                </c:pt>
                <c:pt idx="12">
                  <c:v>120.75</c:v>
                </c:pt>
                <c:pt idx="13">
                  <c:v>119.25</c:v>
                </c:pt>
                <c:pt idx="14">
                  <c:v>124.75</c:v>
                </c:pt>
                <c:pt idx="15">
                  <c:v>131.25</c:v>
                </c:pt>
                <c:pt idx="16">
                  <c:v>127</c:v>
                </c:pt>
                <c:pt idx="17">
                  <c:v>133.25</c:v>
                </c:pt>
                <c:pt idx="18">
                  <c:v>130.25</c:v>
                </c:pt>
                <c:pt idx="19">
                  <c:v>123.5</c:v>
                </c:pt>
                <c:pt idx="20">
                  <c:v>130.5</c:v>
                </c:pt>
                <c:pt idx="21">
                  <c:v>123.5</c:v>
                </c:pt>
                <c:pt idx="22">
                  <c:v>127.25</c:v>
                </c:pt>
                <c:pt idx="23">
                  <c:v>135.75</c:v>
                </c:pt>
                <c:pt idx="24">
                  <c:v>131.25</c:v>
                </c:pt>
                <c:pt idx="25">
                  <c:v>134.25</c:v>
                </c:pt>
                <c:pt idx="26">
                  <c:v>135.5</c:v>
                </c:pt>
                <c:pt idx="27">
                  <c:v>132.5</c:v>
                </c:pt>
                <c:pt idx="28">
                  <c:v>128.25</c:v>
                </c:pt>
                <c:pt idx="29">
                  <c:v>134</c:v>
                </c:pt>
                <c:pt idx="30">
                  <c:v>134.75</c:v>
                </c:pt>
                <c:pt idx="31">
                  <c:v>132.75</c:v>
                </c:pt>
                <c:pt idx="32">
                  <c:v>140</c:v>
                </c:pt>
                <c:pt idx="33">
                  <c:v>133.5</c:v>
                </c:pt>
                <c:pt idx="34">
                  <c:v>136.25</c:v>
                </c:pt>
                <c:pt idx="35">
                  <c:v>140</c:v>
                </c:pt>
                <c:pt idx="36">
                  <c:v>141</c:v>
                </c:pt>
                <c:pt idx="37">
                  <c:v>147.25</c:v>
                </c:pt>
                <c:pt idx="38">
                  <c:v>151.75</c:v>
                </c:pt>
                <c:pt idx="39">
                  <c:v>160.5</c:v>
                </c:pt>
                <c:pt idx="40">
                  <c:v>166.25</c:v>
                </c:pt>
              </c:numCache>
            </c:numRef>
          </c:val>
          <c:smooth val="0"/>
          <c:extLst>
            <c:ext xmlns:c16="http://schemas.microsoft.com/office/drawing/2014/chart" uri="{C3380CC4-5D6E-409C-BE32-E72D297353CC}">
              <c16:uniqueId val="{00000001-57F7-4238-A4DC-ADFEE63CBC7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49</c:v>
                </c:pt>
                <c:pt idx="1">
                  <c:v>54</c:v>
                </c:pt>
                <c:pt idx="2">
                  <c:v>54.5</c:v>
                </c:pt>
                <c:pt idx="3">
                  <c:v>53.75</c:v>
                </c:pt>
                <c:pt idx="4">
                  <c:v>55.5</c:v>
                </c:pt>
                <c:pt idx="5">
                  <c:v>52.25</c:v>
                </c:pt>
                <c:pt idx="6">
                  <c:v>49.75</c:v>
                </c:pt>
                <c:pt idx="7">
                  <c:v>50.5</c:v>
                </c:pt>
                <c:pt idx="8">
                  <c:v>45.75</c:v>
                </c:pt>
                <c:pt idx="9">
                  <c:v>49.5</c:v>
                </c:pt>
                <c:pt idx="10">
                  <c:v>48.75</c:v>
                </c:pt>
                <c:pt idx="11">
                  <c:v>47.25</c:v>
                </c:pt>
                <c:pt idx="12">
                  <c:v>48.25</c:v>
                </c:pt>
                <c:pt idx="13">
                  <c:v>44</c:v>
                </c:pt>
                <c:pt idx="14">
                  <c:v>46.75</c:v>
                </c:pt>
                <c:pt idx="15">
                  <c:v>44.75</c:v>
                </c:pt>
                <c:pt idx="16">
                  <c:v>40.5</c:v>
                </c:pt>
                <c:pt idx="17">
                  <c:v>38</c:v>
                </c:pt>
                <c:pt idx="18">
                  <c:v>35</c:v>
                </c:pt>
                <c:pt idx="19">
                  <c:v>34.25</c:v>
                </c:pt>
                <c:pt idx="20">
                  <c:v>36.5</c:v>
                </c:pt>
                <c:pt idx="21">
                  <c:v>43.25</c:v>
                </c:pt>
                <c:pt idx="22">
                  <c:v>44</c:v>
                </c:pt>
                <c:pt idx="23">
                  <c:v>44.75</c:v>
                </c:pt>
                <c:pt idx="24">
                  <c:v>43.25</c:v>
                </c:pt>
                <c:pt idx="25">
                  <c:v>41.75</c:v>
                </c:pt>
                <c:pt idx="26">
                  <c:v>44.25</c:v>
                </c:pt>
                <c:pt idx="27">
                  <c:v>47</c:v>
                </c:pt>
                <c:pt idx="28">
                  <c:v>48.25</c:v>
                </c:pt>
                <c:pt idx="29">
                  <c:v>48.75</c:v>
                </c:pt>
                <c:pt idx="30">
                  <c:v>48.75</c:v>
                </c:pt>
                <c:pt idx="31">
                  <c:v>45.75</c:v>
                </c:pt>
                <c:pt idx="32">
                  <c:v>50.25</c:v>
                </c:pt>
                <c:pt idx="33">
                  <c:v>49.75</c:v>
                </c:pt>
                <c:pt idx="34">
                  <c:v>45</c:v>
                </c:pt>
                <c:pt idx="35">
                  <c:v>44.75</c:v>
                </c:pt>
                <c:pt idx="36">
                  <c:v>41.25</c:v>
                </c:pt>
                <c:pt idx="37">
                  <c:v>38.75</c:v>
                </c:pt>
                <c:pt idx="38">
                  <c:v>41.75</c:v>
                </c:pt>
                <c:pt idx="39">
                  <c:v>43.5</c:v>
                </c:pt>
                <c:pt idx="40">
                  <c:v>44.75</c:v>
                </c:pt>
              </c:numCache>
            </c:numRef>
          </c:val>
          <c:smooth val="0"/>
          <c:extLst>
            <c:ext xmlns:c16="http://schemas.microsoft.com/office/drawing/2014/chart" uri="{C3380CC4-5D6E-409C-BE32-E72D297353CC}">
              <c16:uniqueId val="{00000000-10BF-49E2-8D78-7412B64D32EE}"/>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16.75</c:v>
                </c:pt>
                <c:pt idx="1">
                  <c:v>19.5</c:v>
                </c:pt>
                <c:pt idx="2">
                  <c:v>21.75</c:v>
                </c:pt>
                <c:pt idx="3">
                  <c:v>21.75</c:v>
                </c:pt>
                <c:pt idx="4">
                  <c:v>21</c:v>
                </c:pt>
                <c:pt idx="5">
                  <c:v>21.5</c:v>
                </c:pt>
                <c:pt idx="6">
                  <c:v>19.75</c:v>
                </c:pt>
                <c:pt idx="7">
                  <c:v>20</c:v>
                </c:pt>
                <c:pt idx="8">
                  <c:v>21.75</c:v>
                </c:pt>
                <c:pt idx="9">
                  <c:v>22</c:v>
                </c:pt>
                <c:pt idx="10">
                  <c:v>23</c:v>
                </c:pt>
                <c:pt idx="11">
                  <c:v>20.75</c:v>
                </c:pt>
                <c:pt idx="12">
                  <c:v>17.75</c:v>
                </c:pt>
                <c:pt idx="13">
                  <c:v>16.5</c:v>
                </c:pt>
                <c:pt idx="14">
                  <c:v>14.75</c:v>
                </c:pt>
                <c:pt idx="15">
                  <c:v>15</c:v>
                </c:pt>
                <c:pt idx="16">
                  <c:v>15.75</c:v>
                </c:pt>
                <c:pt idx="17">
                  <c:v>14.75</c:v>
                </c:pt>
                <c:pt idx="18">
                  <c:v>15.5</c:v>
                </c:pt>
                <c:pt idx="19">
                  <c:v>15</c:v>
                </c:pt>
                <c:pt idx="20">
                  <c:v>15.25</c:v>
                </c:pt>
                <c:pt idx="21">
                  <c:v>16.75</c:v>
                </c:pt>
                <c:pt idx="22">
                  <c:v>18.25</c:v>
                </c:pt>
                <c:pt idx="23">
                  <c:v>18.25</c:v>
                </c:pt>
                <c:pt idx="24">
                  <c:v>19</c:v>
                </c:pt>
                <c:pt idx="25">
                  <c:v>18</c:v>
                </c:pt>
                <c:pt idx="26">
                  <c:v>18</c:v>
                </c:pt>
                <c:pt idx="27">
                  <c:v>19.75</c:v>
                </c:pt>
                <c:pt idx="28">
                  <c:v>20</c:v>
                </c:pt>
                <c:pt idx="29">
                  <c:v>20.75</c:v>
                </c:pt>
                <c:pt idx="30">
                  <c:v>18.75</c:v>
                </c:pt>
                <c:pt idx="31">
                  <c:v>20</c:v>
                </c:pt>
                <c:pt idx="32">
                  <c:v>19.5</c:v>
                </c:pt>
                <c:pt idx="33">
                  <c:v>20.25</c:v>
                </c:pt>
                <c:pt idx="34">
                  <c:v>20</c:v>
                </c:pt>
                <c:pt idx="35">
                  <c:v>18</c:v>
                </c:pt>
                <c:pt idx="36">
                  <c:v>17.75</c:v>
                </c:pt>
                <c:pt idx="37">
                  <c:v>16.75</c:v>
                </c:pt>
                <c:pt idx="38">
                  <c:v>18</c:v>
                </c:pt>
                <c:pt idx="39">
                  <c:v>18.5</c:v>
                </c:pt>
                <c:pt idx="40">
                  <c:v>19.5</c:v>
                </c:pt>
              </c:numCache>
            </c:numRef>
          </c:val>
          <c:smooth val="0"/>
          <c:extLst>
            <c:ext xmlns:c16="http://schemas.microsoft.com/office/drawing/2014/chart" uri="{C3380CC4-5D6E-409C-BE32-E72D297353CC}">
              <c16:uniqueId val="{00000001-10BF-49E2-8D78-7412B64D32E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FE7C-487B-A44B-D1DF23F20AA4}"/>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FE7C-487B-A44B-D1DF23F20AA4}"/>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100</c:v>
                </c:pt>
                <c:pt idx="1">
                  <c:v>102.07833733013589</c:v>
                </c:pt>
                <c:pt idx="2">
                  <c:v>103.99680255795364</c:v>
                </c:pt>
                <c:pt idx="3">
                  <c:v>100.95923261390887</c:v>
                </c:pt>
                <c:pt idx="4">
                  <c:v>99.840127897681853</c:v>
                </c:pt>
                <c:pt idx="5">
                  <c:v>102.31814548361311</c:v>
                </c:pt>
                <c:pt idx="6">
                  <c:v>103.8369304556355</c:v>
                </c:pt>
                <c:pt idx="7">
                  <c:v>98.880895283772986</c:v>
                </c:pt>
                <c:pt idx="8">
                  <c:v>96.322941646682651</c:v>
                </c:pt>
                <c:pt idx="9">
                  <c:v>95.603517186250997</c:v>
                </c:pt>
                <c:pt idx="10">
                  <c:v>101.51878497202239</c:v>
                </c:pt>
                <c:pt idx="11">
                  <c:v>99.920063948840934</c:v>
                </c:pt>
                <c:pt idx="12">
                  <c:v>96.402877697841731</c:v>
                </c:pt>
                <c:pt idx="13">
                  <c:v>98.081534772182252</c:v>
                </c:pt>
                <c:pt idx="14">
                  <c:v>103.03756994404476</c:v>
                </c:pt>
                <c:pt idx="15">
                  <c:v>98.800959232613906</c:v>
                </c:pt>
                <c:pt idx="16">
                  <c:v>98.241406874500399</c:v>
                </c:pt>
                <c:pt idx="17">
                  <c:v>101.91846522781775</c:v>
                </c:pt>
                <c:pt idx="18">
                  <c:v>100.79936051159073</c:v>
                </c:pt>
                <c:pt idx="19">
                  <c:v>101.51878497202239</c:v>
                </c:pt>
                <c:pt idx="20">
                  <c:v>104.95603517186251</c:v>
                </c:pt>
                <c:pt idx="21">
                  <c:v>106.95443645083932</c:v>
                </c:pt>
                <c:pt idx="22">
                  <c:v>110.55155875299761</c:v>
                </c:pt>
                <c:pt idx="23">
                  <c:v>105.19584332533972</c:v>
                </c:pt>
                <c:pt idx="24">
                  <c:v>103.19744204636291</c:v>
                </c:pt>
                <c:pt idx="25">
                  <c:v>106.23501199040767</c:v>
                </c:pt>
                <c:pt idx="26">
                  <c:v>109.35251798561151</c:v>
                </c:pt>
                <c:pt idx="27">
                  <c:v>106.39488409272582</c:v>
                </c:pt>
                <c:pt idx="28">
                  <c:v>109.19264588329337</c:v>
                </c:pt>
                <c:pt idx="29">
                  <c:v>107.3541167066347</c:v>
                </c:pt>
                <c:pt idx="30">
                  <c:v>110.07194244604317</c:v>
                </c:pt>
                <c:pt idx="31">
                  <c:v>105.99520383693046</c:v>
                </c:pt>
                <c:pt idx="32">
                  <c:v>102.79776179056755</c:v>
                </c:pt>
                <c:pt idx="33">
                  <c:v>107.67386091127098</c:v>
                </c:pt>
                <c:pt idx="34">
                  <c:v>100.71942446043165</c:v>
                </c:pt>
                <c:pt idx="35">
                  <c:v>102.23820943245404</c:v>
                </c:pt>
                <c:pt idx="36">
                  <c:v>98.321342925659479</c:v>
                </c:pt>
                <c:pt idx="37">
                  <c:v>95.283772981614703</c:v>
                </c:pt>
                <c:pt idx="38">
                  <c:v>100.39968025579536</c:v>
                </c:pt>
                <c:pt idx="39">
                  <c:v>98.481215027977612</c:v>
                </c:pt>
                <c:pt idx="40">
                  <c:v>100.55955235811351</c:v>
                </c:pt>
              </c:numCache>
            </c:numRef>
          </c:val>
          <c:smooth val="0"/>
          <c:extLst>
            <c:ext xmlns:c16="http://schemas.microsoft.com/office/drawing/2014/chart" uri="{C3380CC4-5D6E-409C-BE32-E72D297353CC}">
              <c16:uniqueId val="{00000002-FE7C-487B-A44B-D1DF23F20AA4}"/>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1D96-4194-8093-8D110559231C}"/>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100</c:v>
                </c:pt>
                <c:pt idx="1">
                  <c:v>68.49981968986657</c:v>
                </c:pt>
                <c:pt idx="2">
                  <c:v>47.692030292102416</c:v>
                </c:pt>
                <c:pt idx="3">
                  <c:v>60.421925712225026</c:v>
                </c:pt>
                <c:pt idx="4">
                  <c:v>114.02812838081501</c:v>
                </c:pt>
                <c:pt idx="5">
                  <c:v>79.210241615578795</c:v>
                </c:pt>
                <c:pt idx="6">
                  <c:v>49.765596826541653</c:v>
                </c:pt>
                <c:pt idx="7">
                  <c:v>73.187883159033532</c:v>
                </c:pt>
                <c:pt idx="8">
                  <c:v>98.449332852506316</c:v>
                </c:pt>
                <c:pt idx="9">
                  <c:v>88.874864767399927</c:v>
                </c:pt>
                <c:pt idx="10">
                  <c:v>62.513523260007211</c:v>
                </c:pt>
                <c:pt idx="11">
                  <c:v>81.644428416877034</c:v>
                </c:pt>
                <c:pt idx="12">
                  <c:v>119.47349441038587</c:v>
                </c:pt>
                <c:pt idx="13">
                  <c:v>95.149657410746485</c:v>
                </c:pt>
                <c:pt idx="14">
                  <c:v>72.683014785430942</c:v>
                </c:pt>
                <c:pt idx="15">
                  <c:v>111.95456184637577</c:v>
                </c:pt>
                <c:pt idx="16">
                  <c:v>134.00649116480346</c:v>
                </c:pt>
                <c:pt idx="17">
                  <c:v>115.27226830147855</c:v>
                </c:pt>
                <c:pt idx="18">
                  <c:v>83.411467724486116</c:v>
                </c:pt>
                <c:pt idx="19">
                  <c:v>125.42372881355932</c:v>
                </c:pt>
                <c:pt idx="20">
                  <c:v>141.95816804904436</c:v>
                </c:pt>
                <c:pt idx="21">
                  <c:v>107.75333573746845</c:v>
                </c:pt>
                <c:pt idx="22">
                  <c:v>64.587089794446442</c:v>
                </c:pt>
                <c:pt idx="23">
                  <c:v>108.85322755138839</c:v>
                </c:pt>
                <c:pt idx="24">
                  <c:v>125.94662820050488</c:v>
                </c:pt>
                <c:pt idx="25">
                  <c:v>111.50378651280202</c:v>
                </c:pt>
                <c:pt idx="26">
                  <c:v>75.658131987017669</c:v>
                </c:pt>
                <c:pt idx="27">
                  <c:v>103.35376848178868</c:v>
                </c:pt>
                <c:pt idx="28">
                  <c:v>134.94410385863685</c:v>
                </c:pt>
                <c:pt idx="29">
                  <c:v>107.93364587089795</c:v>
                </c:pt>
                <c:pt idx="30">
                  <c:v>71.204471691309053</c:v>
                </c:pt>
                <c:pt idx="31">
                  <c:v>104.70609448250991</c:v>
                </c:pt>
                <c:pt idx="32">
                  <c:v>138.62243058059863</c:v>
                </c:pt>
                <c:pt idx="33">
                  <c:v>76.181031373963222</c:v>
                </c:pt>
                <c:pt idx="34">
                  <c:v>59.899026325279479</c:v>
                </c:pt>
                <c:pt idx="35">
                  <c:v>112.00865488640461</c:v>
                </c:pt>
                <c:pt idx="36">
                  <c:v>133.84421204471693</c:v>
                </c:pt>
                <c:pt idx="37">
                  <c:v>125.35160476018753</c:v>
                </c:pt>
                <c:pt idx="38">
                  <c:v>100.90155066714749</c:v>
                </c:pt>
                <c:pt idx="39">
                  <c:v>166.08366390191128</c:v>
                </c:pt>
                <c:pt idx="40">
                  <c:v>201.38838802740713</c:v>
                </c:pt>
              </c:numCache>
            </c:numRef>
          </c:val>
          <c:smooth val="0"/>
          <c:extLst>
            <c:ext xmlns:c16="http://schemas.microsoft.com/office/drawing/2014/chart" uri="{C3380CC4-5D6E-409C-BE32-E72D297353CC}">
              <c16:uniqueId val="{00000001-1D96-4194-8093-8D110559231C}"/>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Grafdata!$B$37:$AP$37</c:f>
              <c:numCache>
                <c:formatCode>General</c:formatCode>
                <c:ptCount val="41"/>
                <c:pt idx="0">
                  <c:v>100</c:v>
                </c:pt>
                <c:pt idx="1">
                  <c:v>99.87616099071208</c:v>
                </c:pt>
                <c:pt idx="2">
                  <c:v>78.080495356037147</c:v>
                </c:pt>
                <c:pt idx="3">
                  <c:v>103.28173374613003</c:v>
                </c:pt>
                <c:pt idx="4">
                  <c:v>99.380804953560371</c:v>
                </c:pt>
                <c:pt idx="5">
                  <c:v>99.009287925696597</c:v>
                </c:pt>
                <c:pt idx="6">
                  <c:v>87.182662538699688</c:v>
                </c:pt>
                <c:pt idx="7">
                  <c:v>118.45201238390094</c:v>
                </c:pt>
                <c:pt idx="8">
                  <c:v>109.04024767801857</c:v>
                </c:pt>
                <c:pt idx="9">
                  <c:v>119.25696594427245</c:v>
                </c:pt>
                <c:pt idx="10">
                  <c:v>101.05263157894737</c:v>
                </c:pt>
                <c:pt idx="11">
                  <c:v>155.29411764705881</c:v>
                </c:pt>
                <c:pt idx="12">
                  <c:v>153.49845201238389</c:v>
                </c:pt>
                <c:pt idx="13">
                  <c:v>125.51083591331269</c:v>
                </c:pt>
                <c:pt idx="14">
                  <c:v>111.26934984520123</c:v>
                </c:pt>
                <c:pt idx="15">
                  <c:v>164.39628482972137</c:v>
                </c:pt>
                <c:pt idx="16">
                  <c:v>223.90092879256966</c:v>
                </c:pt>
                <c:pt idx="17">
                  <c:v>179.00928792569658</c:v>
                </c:pt>
                <c:pt idx="18">
                  <c:v>154.73684210526315</c:v>
                </c:pt>
                <c:pt idx="19">
                  <c:v>229.3498452012384</c:v>
                </c:pt>
                <c:pt idx="20">
                  <c:v>240.61919504643961</c:v>
                </c:pt>
                <c:pt idx="21">
                  <c:v>189.16408668730651</c:v>
                </c:pt>
                <c:pt idx="22">
                  <c:v>116.59442724458205</c:v>
                </c:pt>
                <c:pt idx="23">
                  <c:v>214.30340557275542</c:v>
                </c:pt>
                <c:pt idx="24">
                  <c:v>207.36842105263159</c:v>
                </c:pt>
                <c:pt idx="25">
                  <c:v>192.44582043343652</c:v>
                </c:pt>
                <c:pt idx="26">
                  <c:v>137.58513931888544</c:v>
                </c:pt>
                <c:pt idx="27">
                  <c:v>204.64396284829721</c:v>
                </c:pt>
                <c:pt idx="28">
                  <c:v>247.73993808049536</c:v>
                </c:pt>
                <c:pt idx="29">
                  <c:v>227.86377708978327</c:v>
                </c:pt>
                <c:pt idx="30">
                  <c:v>136.22291021671828</c:v>
                </c:pt>
                <c:pt idx="31">
                  <c:v>199.69040247678018</c:v>
                </c:pt>
                <c:pt idx="32">
                  <c:v>249.04024767801857</c:v>
                </c:pt>
                <c:pt idx="33">
                  <c:v>124.45820433436532</c:v>
                </c:pt>
                <c:pt idx="34">
                  <c:v>114.79876160990712</c:v>
                </c:pt>
                <c:pt idx="35">
                  <c:v>223.46749226006193</c:v>
                </c:pt>
                <c:pt idx="36">
                  <c:v>228.85448916408669</c:v>
                </c:pt>
                <c:pt idx="37">
                  <c:v>224.70588235294119</c:v>
                </c:pt>
                <c:pt idx="38">
                  <c:v>168.23529411764707</c:v>
                </c:pt>
                <c:pt idx="39">
                  <c:v>276.96594427244582</c:v>
                </c:pt>
                <c:pt idx="40">
                  <c:v>321.11455108359132</c:v>
                </c:pt>
              </c:numCache>
            </c:numRef>
          </c:val>
          <c:smooth val="0"/>
          <c:extLst>
            <c:ext xmlns:c16="http://schemas.microsoft.com/office/drawing/2014/chart" uri="{C3380CC4-5D6E-409C-BE32-E72D297353CC}">
              <c16:uniqueId val="{00000002-1D96-4194-8093-8D110559231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4F7F-4220-92A6-1924C35667BB}"/>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106</c:v>
                </c:pt>
                <c:pt idx="1">
                  <c:v>44.472361809045225</c:v>
                </c:pt>
                <c:pt idx="2">
                  <c:v>85.427135678391963</c:v>
                </c:pt>
                <c:pt idx="3">
                  <c:v>216.08040201005025</c:v>
                </c:pt>
                <c:pt idx="4">
                  <c:v>131.65829145728642</c:v>
                </c:pt>
                <c:pt idx="5">
                  <c:v>167.58793969849245</c:v>
                </c:pt>
                <c:pt idx="6">
                  <c:v>47.989949748743719</c:v>
                </c:pt>
                <c:pt idx="7">
                  <c:v>112.06030150753769</c:v>
                </c:pt>
                <c:pt idx="8">
                  <c:v>99.748743718592962</c:v>
                </c:pt>
                <c:pt idx="9">
                  <c:v>110.55276381909547</c:v>
                </c:pt>
                <c:pt idx="10">
                  <c:v>87.688442211055275</c:v>
                </c:pt>
                <c:pt idx="11">
                  <c:v>54.020100502512562</c:v>
                </c:pt>
                <c:pt idx="12">
                  <c:v>107.03517587939699</c:v>
                </c:pt>
                <c:pt idx="13">
                  <c:v>28.140703517587941</c:v>
                </c:pt>
                <c:pt idx="14">
                  <c:v>53.266331658291456</c:v>
                </c:pt>
                <c:pt idx="15">
                  <c:v>116.58291457286433</c:v>
                </c:pt>
                <c:pt idx="16">
                  <c:v>58.793969849246231</c:v>
                </c:pt>
                <c:pt idx="17">
                  <c:v>40.7035175879397</c:v>
                </c:pt>
                <c:pt idx="18">
                  <c:v>64.321608040200999</c:v>
                </c:pt>
                <c:pt idx="19">
                  <c:v>46.231155778894475</c:v>
                </c:pt>
                <c:pt idx="20">
                  <c:v>42.211055276381913</c:v>
                </c:pt>
                <c:pt idx="21">
                  <c:v>67.336683417085425</c:v>
                </c:pt>
                <c:pt idx="22">
                  <c:v>104.02010050251256</c:v>
                </c:pt>
                <c:pt idx="23">
                  <c:v>48.492462311557787</c:v>
                </c:pt>
                <c:pt idx="24">
                  <c:v>70.854271356783926</c:v>
                </c:pt>
                <c:pt idx="25">
                  <c:v>75.37688442211055</c:v>
                </c:pt>
                <c:pt idx="26">
                  <c:v>41.708542713567837</c:v>
                </c:pt>
                <c:pt idx="27">
                  <c:v>139.69849246231155</c:v>
                </c:pt>
                <c:pt idx="28">
                  <c:v>59.798994974874368</c:v>
                </c:pt>
                <c:pt idx="29">
                  <c:v>52.763819095477388</c:v>
                </c:pt>
                <c:pt idx="30">
                  <c:v>50</c:v>
                </c:pt>
                <c:pt idx="31">
                  <c:v>64.572864321608037</c:v>
                </c:pt>
                <c:pt idx="32">
                  <c:v>148.74371859296483</c:v>
                </c:pt>
                <c:pt idx="33">
                  <c:v>262.56281407035175</c:v>
                </c:pt>
                <c:pt idx="34">
                  <c:v>72.8643216080402</c:v>
                </c:pt>
                <c:pt idx="35">
                  <c:v>36.683417085427138</c:v>
                </c:pt>
                <c:pt idx="36">
                  <c:v>29.145728643216081</c:v>
                </c:pt>
                <c:pt idx="37">
                  <c:v>80.653266331658287</c:v>
                </c:pt>
                <c:pt idx="38">
                  <c:v>13.06532663316583</c:v>
                </c:pt>
                <c:pt idx="39">
                  <c:v>45.226130653266331</c:v>
                </c:pt>
                <c:pt idx="40">
                  <c:v>2.7638190954773871</c:v>
                </c:pt>
              </c:numCache>
            </c:numRef>
          </c:val>
          <c:smooth val="0"/>
          <c:extLst>
            <c:ext xmlns:c16="http://schemas.microsoft.com/office/drawing/2014/chart" uri="{C3380CC4-5D6E-409C-BE32-E72D297353CC}">
              <c16:uniqueId val="{00000001-4F7F-4220-92A6-1924C35667BB}"/>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107</c:v>
                </c:pt>
                <c:pt idx="1">
                  <c:v>36.269430051813472</c:v>
                </c:pt>
                <c:pt idx="2">
                  <c:v>99.481865284974091</c:v>
                </c:pt>
                <c:pt idx="3">
                  <c:v>125.38860103626943</c:v>
                </c:pt>
                <c:pt idx="4">
                  <c:v>59.585492227979273</c:v>
                </c:pt>
                <c:pt idx="5">
                  <c:v>50.259067357512954</c:v>
                </c:pt>
                <c:pt idx="6">
                  <c:v>30.569948186528496</c:v>
                </c:pt>
                <c:pt idx="7">
                  <c:v>42.487046632124354</c:v>
                </c:pt>
                <c:pt idx="8">
                  <c:v>36.269430051813472</c:v>
                </c:pt>
                <c:pt idx="9">
                  <c:v>49.740932642487046</c:v>
                </c:pt>
                <c:pt idx="10">
                  <c:v>145.59585492227978</c:v>
                </c:pt>
                <c:pt idx="11">
                  <c:v>43.523316062176164</c:v>
                </c:pt>
                <c:pt idx="12">
                  <c:v>80.829015544041454</c:v>
                </c:pt>
                <c:pt idx="13">
                  <c:v>26.94300518134715</c:v>
                </c:pt>
                <c:pt idx="14">
                  <c:v>40.414507772020727</c:v>
                </c:pt>
                <c:pt idx="15">
                  <c:v>66.321243523316056</c:v>
                </c:pt>
                <c:pt idx="16">
                  <c:v>37.305699481865283</c:v>
                </c:pt>
                <c:pt idx="17">
                  <c:v>15.544041450777202</c:v>
                </c:pt>
                <c:pt idx="18">
                  <c:v>10.880829015544041</c:v>
                </c:pt>
                <c:pt idx="19">
                  <c:v>29.015544041450777</c:v>
                </c:pt>
                <c:pt idx="20">
                  <c:v>11.398963730569948</c:v>
                </c:pt>
                <c:pt idx="21">
                  <c:v>22.797927461139896</c:v>
                </c:pt>
                <c:pt idx="22">
                  <c:v>27.461139896373059</c:v>
                </c:pt>
                <c:pt idx="23">
                  <c:v>17.616580310880828</c:v>
                </c:pt>
                <c:pt idx="24">
                  <c:v>64.248704663212436</c:v>
                </c:pt>
                <c:pt idx="25">
                  <c:v>33.160621761658028</c:v>
                </c:pt>
                <c:pt idx="26">
                  <c:v>27.979274611398964</c:v>
                </c:pt>
                <c:pt idx="27">
                  <c:v>235.75129533678756</c:v>
                </c:pt>
                <c:pt idx="28">
                  <c:v>37.823834196891191</c:v>
                </c:pt>
                <c:pt idx="29">
                  <c:v>53.8860103626943</c:v>
                </c:pt>
                <c:pt idx="30">
                  <c:v>15.025906735751295</c:v>
                </c:pt>
                <c:pt idx="31">
                  <c:v>59.067357512953365</c:v>
                </c:pt>
                <c:pt idx="32">
                  <c:v>163.21243523316062</c:v>
                </c:pt>
                <c:pt idx="33">
                  <c:v>168.39378238341968</c:v>
                </c:pt>
                <c:pt idx="34">
                  <c:v>24.352331606217618</c:v>
                </c:pt>
                <c:pt idx="35">
                  <c:v>26.424870466321245</c:v>
                </c:pt>
                <c:pt idx="36">
                  <c:v>5.6994818652849739</c:v>
                </c:pt>
                <c:pt idx="37">
                  <c:v>137.8238341968912</c:v>
                </c:pt>
                <c:pt idx="38">
                  <c:v>21.761658031088082</c:v>
                </c:pt>
                <c:pt idx="39">
                  <c:v>64.248704663212436</c:v>
                </c:pt>
                <c:pt idx="40">
                  <c:v>0</c:v>
                </c:pt>
              </c:numCache>
            </c:numRef>
          </c:val>
          <c:smooth val="0"/>
          <c:extLst>
            <c:ext xmlns:c16="http://schemas.microsoft.com/office/drawing/2014/chart" uri="{C3380CC4-5D6E-409C-BE32-E72D297353CC}">
              <c16:uniqueId val="{00000002-4F7F-4220-92A6-1924C35667B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93A2-4A54-9A42-EF5A96AC6E2A}"/>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Grafdata!$B$19:$AP$19</c:f>
              <c:numCache>
                <c:formatCode>General</c:formatCode>
                <c:ptCount val="41"/>
                <c:pt idx="0">
                  <c:v>8.2439929999999997</c:v>
                </c:pt>
                <c:pt idx="1">
                  <c:v>7.5099292000000002</c:v>
                </c:pt>
                <c:pt idx="2">
                  <c:v>7.5564451999999998</c:v>
                </c:pt>
                <c:pt idx="3">
                  <c:v>8.0618154999999998</c:v>
                </c:pt>
                <c:pt idx="4">
                  <c:v>8.3307486999999991</c:v>
                </c:pt>
                <c:pt idx="5">
                  <c:v>7.4986845999999998</c:v>
                </c:pt>
                <c:pt idx="6">
                  <c:v>7.4636196000000004</c:v>
                </c:pt>
                <c:pt idx="7">
                  <c:v>7.7709353999999999</c:v>
                </c:pt>
                <c:pt idx="8">
                  <c:v>7.8944524999999999</c:v>
                </c:pt>
                <c:pt idx="9">
                  <c:v>7.0427341999999999</c:v>
                </c:pt>
                <c:pt idx="10">
                  <c:v>6.9364319999999999</c:v>
                </c:pt>
                <c:pt idx="11">
                  <c:v>7.4848033999999997</c:v>
                </c:pt>
                <c:pt idx="12">
                  <c:v>7.8555925999999996</c:v>
                </c:pt>
                <c:pt idx="13">
                  <c:v>7.2157843000000002</c:v>
                </c:pt>
                <c:pt idx="14">
                  <c:v>7.1644426000000001</c:v>
                </c:pt>
                <c:pt idx="15">
                  <c:v>7.5972989000000002</c:v>
                </c:pt>
                <c:pt idx="16">
                  <c:v>7.8067921</c:v>
                </c:pt>
                <c:pt idx="17">
                  <c:v>7.1228869000000001</c:v>
                </c:pt>
                <c:pt idx="18">
                  <c:v>7.0553945000000002</c:v>
                </c:pt>
                <c:pt idx="19">
                  <c:v>7.3336075999999997</c:v>
                </c:pt>
                <c:pt idx="20">
                  <c:v>7.4147594000000003</c:v>
                </c:pt>
                <c:pt idx="21">
                  <c:v>6.8013681000000004</c:v>
                </c:pt>
                <c:pt idx="22">
                  <c:v>6.5998957000000003</c:v>
                </c:pt>
                <c:pt idx="23">
                  <c:v>6.7600595999999999</c:v>
                </c:pt>
                <c:pt idx="24">
                  <c:v>6.7298498000000002</c:v>
                </c:pt>
                <c:pt idx="25">
                  <c:v>6.1397124999999999</c:v>
                </c:pt>
                <c:pt idx="26">
                  <c:v>5.9244516999999997</c:v>
                </c:pt>
                <c:pt idx="27">
                  <c:v>5.9807613999999996</c:v>
                </c:pt>
                <c:pt idx="28">
                  <c:v>6.2971548999999998</c:v>
                </c:pt>
                <c:pt idx="29">
                  <c:v>6.0884353999999998</c:v>
                </c:pt>
                <c:pt idx="30">
                  <c:v>6.2679324000000003</c:v>
                </c:pt>
                <c:pt idx="31">
                  <c:v>6.5694896197245303</c:v>
                </c:pt>
                <c:pt idx="32">
                  <c:v>6.8472310189057515</c:v>
                </c:pt>
                <c:pt idx="33">
                  <c:v>7.3334525921878999</c:v>
                </c:pt>
                <c:pt idx="34">
                  <c:v>7.3675105260524845</c:v>
                </c:pt>
                <c:pt idx="35">
                  <c:v>7.2101042191313773</c:v>
                </c:pt>
                <c:pt idx="36">
                  <c:v>7.3335469836460403</c:v>
                </c:pt>
                <c:pt idx="37">
                  <c:v>6.7530765309837619</c:v>
                </c:pt>
                <c:pt idx="38">
                  <c:v>6.446954483791445</c:v>
                </c:pt>
                <c:pt idx="39">
                  <c:v>6.1718363540526306</c:v>
                </c:pt>
                <c:pt idx="40">
                  <c:v>6.2836545965350403</c:v>
                </c:pt>
              </c:numCache>
            </c:numRef>
          </c:val>
          <c:smooth val="0"/>
          <c:extLst>
            <c:ext xmlns:c16="http://schemas.microsoft.com/office/drawing/2014/chart" uri="{C3380CC4-5D6E-409C-BE32-E72D297353CC}">
              <c16:uniqueId val="{00000001-93A2-4A54-9A42-EF5A96AC6E2A}"/>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Grafdata!$B$20:$AP$20</c:f>
              <c:numCache>
                <c:formatCode>General</c:formatCode>
                <c:ptCount val="41"/>
                <c:pt idx="0">
                  <c:v>9.4089624999999995</c:v>
                </c:pt>
                <c:pt idx="1">
                  <c:v>8.9535242999999998</c:v>
                </c:pt>
                <c:pt idx="2">
                  <c:v>8.9318358999999994</c:v>
                </c:pt>
                <c:pt idx="3">
                  <c:v>9.1650670000000005</c:v>
                </c:pt>
                <c:pt idx="4">
                  <c:v>9.0913260999999999</c:v>
                </c:pt>
                <c:pt idx="5">
                  <c:v>8.3845424000000008</c:v>
                </c:pt>
                <c:pt idx="6">
                  <c:v>8.5424559999999996</c:v>
                </c:pt>
                <c:pt idx="7">
                  <c:v>8.6579849000000006</c:v>
                </c:pt>
                <c:pt idx="8">
                  <c:v>8.6588364000000002</c:v>
                </c:pt>
                <c:pt idx="9">
                  <c:v>7.9947206</c:v>
                </c:pt>
                <c:pt idx="10">
                  <c:v>7.8306459999999998</c:v>
                </c:pt>
                <c:pt idx="11">
                  <c:v>7.9348187000000001</c:v>
                </c:pt>
                <c:pt idx="12">
                  <c:v>8.1206454000000008</c:v>
                </c:pt>
                <c:pt idx="13">
                  <c:v>7.6211339999999996</c:v>
                </c:pt>
                <c:pt idx="14">
                  <c:v>7.6740399000000004</c:v>
                </c:pt>
                <c:pt idx="15">
                  <c:v>7.9003842999999998</c:v>
                </c:pt>
                <c:pt idx="16">
                  <c:v>8.0285104</c:v>
                </c:pt>
                <c:pt idx="17">
                  <c:v>7.4407021999999996</c:v>
                </c:pt>
                <c:pt idx="18">
                  <c:v>7.2729735</c:v>
                </c:pt>
                <c:pt idx="19">
                  <c:v>7.4340235000000003</c:v>
                </c:pt>
                <c:pt idx="20">
                  <c:v>7.501563</c:v>
                </c:pt>
                <c:pt idx="21">
                  <c:v>7.1116391999999999</c:v>
                </c:pt>
                <c:pt idx="22">
                  <c:v>7.0151554000000003</c:v>
                </c:pt>
                <c:pt idx="23">
                  <c:v>7.1042154999999996</c:v>
                </c:pt>
                <c:pt idx="24">
                  <c:v>6.7608056000000003</c:v>
                </c:pt>
                <c:pt idx="25">
                  <c:v>6.2848436000000003</c:v>
                </c:pt>
                <c:pt idx="26">
                  <c:v>6.2296680999999996</c:v>
                </c:pt>
                <c:pt idx="27">
                  <c:v>6.1026942000000002</c:v>
                </c:pt>
                <c:pt idx="28">
                  <c:v>6.3865388999999997</c:v>
                </c:pt>
                <c:pt idx="29">
                  <c:v>6.3698980000000001</c:v>
                </c:pt>
                <c:pt idx="30">
                  <c:v>6.5987647000000003</c:v>
                </c:pt>
                <c:pt idx="31">
                  <c:v>6.7047837877553196</c:v>
                </c:pt>
                <c:pt idx="32">
                  <c:v>6.7611845410370286</c:v>
                </c:pt>
                <c:pt idx="33">
                  <c:v>7.4734442752713441</c:v>
                </c:pt>
                <c:pt idx="34">
                  <c:v>7.880358550302577</c:v>
                </c:pt>
                <c:pt idx="35">
                  <c:v>7.7144878589259251</c:v>
                </c:pt>
                <c:pt idx="36">
                  <c:v>7.8095568884673447</c:v>
                </c:pt>
                <c:pt idx="37">
                  <c:v>7.3489726667913535</c:v>
                </c:pt>
                <c:pt idx="38">
                  <c:v>7.1599290116025003</c:v>
                </c:pt>
                <c:pt idx="39">
                  <c:v>6.7146507552142563</c:v>
                </c:pt>
                <c:pt idx="40">
                  <c:v>6.6605246526201478</c:v>
                </c:pt>
              </c:numCache>
            </c:numRef>
          </c:val>
          <c:smooth val="0"/>
          <c:extLst>
            <c:ext xmlns:c16="http://schemas.microsoft.com/office/drawing/2014/chart" uri="{C3380CC4-5D6E-409C-BE32-E72D297353CC}">
              <c16:uniqueId val="{00000002-93A2-4A54-9A42-EF5A96AC6E2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0E77-47A5-9809-2870B2FE476A}"/>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Grafdata!$B$38:$AP$38</c:f>
              <c:numCache>
                <c:formatCode>General</c:formatCode>
                <c:ptCount val="41"/>
                <c:pt idx="0">
                  <c:v>100</c:v>
                </c:pt>
                <c:pt idx="1">
                  <c:v>100.10970073061411</c:v>
                </c:pt>
                <c:pt idx="2">
                  <c:v>100.10173566106457</c:v>
                </c:pt>
                <c:pt idx="3">
                  <c:v>100.15604295344779</c:v>
                </c:pt>
                <c:pt idx="4">
                  <c:v>100.17812791901697</c:v>
                </c:pt>
                <c:pt idx="5">
                  <c:v>100.38521972730499</c:v>
                </c:pt>
                <c:pt idx="6">
                  <c:v>100.53184941673968</c:v>
                </c:pt>
                <c:pt idx="7">
                  <c:v>100.63865375842668</c:v>
                </c:pt>
                <c:pt idx="8">
                  <c:v>100.81352323990065</c:v>
                </c:pt>
                <c:pt idx="9">
                  <c:v>101.13212602188221</c:v>
                </c:pt>
                <c:pt idx="10">
                  <c:v>101.25775689159541</c:v>
                </c:pt>
                <c:pt idx="11">
                  <c:v>101.37035401113661</c:v>
                </c:pt>
                <c:pt idx="12">
                  <c:v>101.51625960333953</c:v>
                </c:pt>
                <c:pt idx="13">
                  <c:v>101.75484964120982</c:v>
                </c:pt>
                <c:pt idx="14">
                  <c:v>101.93152936576324</c:v>
                </c:pt>
                <c:pt idx="15">
                  <c:v>102.03073068651659</c:v>
                </c:pt>
                <c:pt idx="16">
                  <c:v>102.1954628067457</c:v>
                </c:pt>
                <c:pt idx="17">
                  <c:v>102.45794805326459</c:v>
                </c:pt>
                <c:pt idx="18">
                  <c:v>102.72658812625359</c:v>
                </c:pt>
                <c:pt idx="19">
                  <c:v>103.03396740114263</c:v>
                </c:pt>
                <c:pt idx="20">
                  <c:v>103.11216990217446</c:v>
                </c:pt>
                <c:pt idx="21">
                  <c:v>103.27979841133067</c:v>
                </c:pt>
                <c:pt idx="22">
                  <c:v>103.34750150250176</c:v>
                </c:pt>
                <c:pt idx="23">
                  <c:v>103.41448049644106</c:v>
                </c:pt>
                <c:pt idx="24">
                  <c:v>103.47023598328784</c:v>
                </c:pt>
                <c:pt idx="25">
                  <c:v>103.6389506382917</c:v>
                </c:pt>
                <c:pt idx="26">
                  <c:v>103.67768984019175</c:v>
                </c:pt>
                <c:pt idx="27">
                  <c:v>103.74394473689927</c:v>
                </c:pt>
                <c:pt idx="28">
                  <c:v>103.82612977270588</c:v>
                </c:pt>
                <c:pt idx="29">
                  <c:v>103.98832755262377</c:v>
                </c:pt>
                <c:pt idx="30">
                  <c:v>104.03285953237801</c:v>
                </c:pt>
                <c:pt idx="31">
                  <c:v>104.04625533116587</c:v>
                </c:pt>
                <c:pt idx="32">
                  <c:v>104.05023786594064</c:v>
                </c:pt>
                <c:pt idx="33">
                  <c:v>104.18709224274636</c:v>
                </c:pt>
                <c:pt idx="34">
                  <c:v>104.14690484638277</c:v>
                </c:pt>
                <c:pt idx="35">
                  <c:v>104.08970116507244</c:v>
                </c:pt>
                <c:pt idx="36">
                  <c:v>104.09983852631731</c:v>
                </c:pt>
                <c:pt idx="37">
                  <c:v>104.23560675727536</c:v>
                </c:pt>
                <c:pt idx="38">
                  <c:v>104.21859047232863</c:v>
                </c:pt>
                <c:pt idx="39">
                  <c:v>104.1856440482828</c:v>
                </c:pt>
                <c:pt idx="40">
                  <c:v>104.13749158236968</c:v>
                </c:pt>
              </c:numCache>
            </c:numRef>
          </c:val>
          <c:smooth val="0"/>
          <c:extLst>
            <c:ext xmlns:c16="http://schemas.microsoft.com/office/drawing/2014/chart" uri="{C3380CC4-5D6E-409C-BE32-E72D297353CC}">
              <c16:uniqueId val="{00000001-0E77-47A5-9809-2870B2FE476A}"/>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Grafdata!$B$39:$AP$39</c:f>
              <c:numCache>
                <c:formatCode>General</c:formatCode>
                <c:ptCount val="41"/>
                <c:pt idx="0">
                  <c:v>100</c:v>
                </c:pt>
                <c:pt idx="1">
                  <c:v>100.0951633986928</c:v>
                </c:pt>
                <c:pt idx="2">
                  <c:v>100.42771241830066</c:v>
                </c:pt>
                <c:pt idx="3">
                  <c:v>100.56993464052287</c:v>
                </c:pt>
                <c:pt idx="4">
                  <c:v>100.72679738562091</c:v>
                </c:pt>
                <c:pt idx="5">
                  <c:v>101.00915032679738</c:v>
                </c:pt>
                <c:pt idx="6">
                  <c:v>101.40549019607843</c:v>
                </c:pt>
                <c:pt idx="7">
                  <c:v>101.68470588235294</c:v>
                </c:pt>
                <c:pt idx="8">
                  <c:v>102.02143790849674</c:v>
                </c:pt>
                <c:pt idx="9">
                  <c:v>102.34248366013072</c:v>
                </c:pt>
                <c:pt idx="10">
                  <c:v>102.68235294117648</c:v>
                </c:pt>
                <c:pt idx="11">
                  <c:v>102.81202614379085</c:v>
                </c:pt>
                <c:pt idx="12">
                  <c:v>103.0316339869281</c:v>
                </c:pt>
                <c:pt idx="13">
                  <c:v>103.04941176470588</c:v>
                </c:pt>
                <c:pt idx="14">
                  <c:v>103.49803921568628</c:v>
                </c:pt>
                <c:pt idx="15">
                  <c:v>103.4007843137255</c:v>
                </c:pt>
                <c:pt idx="16">
                  <c:v>103.64444444444445</c:v>
                </c:pt>
                <c:pt idx="17">
                  <c:v>103.8881045751634</c:v>
                </c:pt>
                <c:pt idx="18">
                  <c:v>104.13176470588235</c:v>
                </c:pt>
                <c:pt idx="19">
                  <c:v>104.35346405228758</c:v>
                </c:pt>
                <c:pt idx="20">
                  <c:v>104.63790849673202</c:v>
                </c:pt>
                <c:pt idx="21">
                  <c:v>104.72888888888889</c:v>
                </c:pt>
                <c:pt idx="22">
                  <c:v>105.09803921568627</c:v>
                </c:pt>
                <c:pt idx="23">
                  <c:v>105.20575163398694</c:v>
                </c:pt>
                <c:pt idx="24">
                  <c:v>105.43790849673202</c:v>
                </c:pt>
                <c:pt idx="25">
                  <c:v>105.59581699346406</c:v>
                </c:pt>
                <c:pt idx="26">
                  <c:v>105.8875816993464</c:v>
                </c:pt>
                <c:pt idx="27">
                  <c:v>106.0967320261438</c:v>
                </c:pt>
                <c:pt idx="28">
                  <c:v>106.38222222222223</c:v>
                </c:pt>
                <c:pt idx="29">
                  <c:v>106.62692810457516</c:v>
                </c:pt>
                <c:pt idx="30">
                  <c:v>106.99503267973856</c:v>
                </c:pt>
                <c:pt idx="31">
                  <c:v>107.1037908496732</c:v>
                </c:pt>
                <c:pt idx="32">
                  <c:v>107.41124183006536</c:v>
                </c:pt>
                <c:pt idx="33">
                  <c:v>107.39869281045752</c:v>
                </c:pt>
                <c:pt idx="34">
                  <c:v>107.52418300653595</c:v>
                </c:pt>
                <c:pt idx="35">
                  <c:v>107.61202614379086</c:v>
                </c:pt>
                <c:pt idx="36">
                  <c:v>107.61830065359477</c:v>
                </c:pt>
                <c:pt idx="37">
                  <c:v>107.81176470588235</c:v>
                </c:pt>
                <c:pt idx="38">
                  <c:v>107.84209150326798</c:v>
                </c:pt>
                <c:pt idx="39">
                  <c:v>107.85464052287581</c:v>
                </c:pt>
                <c:pt idx="40">
                  <c:v>107.96967320261437</c:v>
                </c:pt>
              </c:numCache>
            </c:numRef>
          </c:val>
          <c:smooth val="0"/>
          <c:extLst>
            <c:ext xmlns:c16="http://schemas.microsoft.com/office/drawing/2014/chart" uri="{C3380CC4-5D6E-409C-BE32-E72D297353CC}">
              <c16:uniqueId val="{00000002-0E77-47A5-9809-2870B2FE476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3084-4448-A447-458977BF1C04}"/>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Grafdata!$B$38:$AP$38</c:f>
              <c:numCache>
                <c:formatCode>General</c:formatCode>
                <c:ptCount val="41"/>
                <c:pt idx="0">
                  <c:v>100</c:v>
                </c:pt>
                <c:pt idx="1">
                  <c:v>90.540540540540547</c:v>
                </c:pt>
                <c:pt idx="2">
                  <c:v>87.837837837837839</c:v>
                </c:pt>
                <c:pt idx="3">
                  <c:v>64.86486486486487</c:v>
                </c:pt>
                <c:pt idx="4">
                  <c:v>51.351351351351354</c:v>
                </c:pt>
                <c:pt idx="5">
                  <c:v>16.216216216216218</c:v>
                </c:pt>
                <c:pt idx="6">
                  <c:v>75.675675675675677</c:v>
                </c:pt>
                <c:pt idx="7">
                  <c:v>77.027027027027032</c:v>
                </c:pt>
                <c:pt idx="8">
                  <c:v>179.72972972972974</c:v>
                </c:pt>
                <c:pt idx="9">
                  <c:v>167.56756756756758</c:v>
                </c:pt>
                <c:pt idx="10">
                  <c:v>108.10810810810811</c:v>
                </c:pt>
                <c:pt idx="11">
                  <c:v>505.40540540540542</c:v>
                </c:pt>
                <c:pt idx="12">
                  <c:v>98.648648648648646</c:v>
                </c:pt>
                <c:pt idx="13">
                  <c:v>154.05405405405406</c:v>
                </c:pt>
                <c:pt idx="14">
                  <c:v>93.243243243243242</c:v>
                </c:pt>
                <c:pt idx="15">
                  <c:v>25.675675675675677</c:v>
                </c:pt>
                <c:pt idx="16">
                  <c:v>401.35135135135135</c:v>
                </c:pt>
                <c:pt idx="17">
                  <c:v>137.83783783783784</c:v>
                </c:pt>
                <c:pt idx="18">
                  <c:v>545.94594594594594</c:v>
                </c:pt>
                <c:pt idx="19">
                  <c:v>182.43243243243242</c:v>
                </c:pt>
                <c:pt idx="20">
                  <c:v>172.97297297297297</c:v>
                </c:pt>
                <c:pt idx="21">
                  <c:v>387.83783783783781</c:v>
                </c:pt>
                <c:pt idx="22">
                  <c:v>167.56756756756758</c:v>
                </c:pt>
                <c:pt idx="23">
                  <c:v>286.48648648648651</c:v>
                </c:pt>
                <c:pt idx="24">
                  <c:v>458.10810810810813</c:v>
                </c:pt>
                <c:pt idx="25">
                  <c:v>575.67567567567562</c:v>
                </c:pt>
                <c:pt idx="26">
                  <c:v>160.81081081081081</c:v>
                </c:pt>
                <c:pt idx="27">
                  <c:v>274.32432432432432</c:v>
                </c:pt>
                <c:pt idx="28">
                  <c:v>82.432432432432435</c:v>
                </c:pt>
                <c:pt idx="29">
                  <c:v>250</c:v>
                </c:pt>
                <c:pt idx="30">
                  <c:v>166.21621621621622</c:v>
                </c:pt>
                <c:pt idx="31">
                  <c:v>256.75675675675677</c:v>
                </c:pt>
                <c:pt idx="32">
                  <c:v>104.05405405405405</c:v>
                </c:pt>
                <c:pt idx="33">
                  <c:v>274.32432432432432</c:v>
                </c:pt>
                <c:pt idx="34">
                  <c:v>405.40540540540542</c:v>
                </c:pt>
                <c:pt idx="35">
                  <c:v>136.48648648648648</c:v>
                </c:pt>
                <c:pt idx="36">
                  <c:v>247.29729729729729</c:v>
                </c:pt>
                <c:pt idx="37">
                  <c:v>340.54054054054052</c:v>
                </c:pt>
                <c:pt idx="38">
                  <c:v>243.24324324324326</c:v>
                </c:pt>
                <c:pt idx="39">
                  <c:v>371.62162162162161</c:v>
                </c:pt>
                <c:pt idx="40">
                  <c:v>70.270270270270274</c:v>
                </c:pt>
              </c:numCache>
            </c:numRef>
          </c:val>
          <c:smooth val="0"/>
          <c:extLst>
            <c:ext xmlns:c16="http://schemas.microsoft.com/office/drawing/2014/chart" uri="{C3380CC4-5D6E-409C-BE32-E72D297353CC}">
              <c16:uniqueId val="{00000001-3084-4448-A447-458977BF1C04}"/>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Grafdata!$B$39:$AP$39</c:f>
              <c:numCache>
                <c:formatCode>General</c:formatCode>
                <c:ptCount val="41"/>
                <c:pt idx="0">
                  <c:v>100</c:v>
                </c:pt>
                <c:pt idx="1">
                  <c:v>42.028985507246375</c:v>
                </c:pt>
                <c:pt idx="2">
                  <c:v>82.608695652173907</c:v>
                </c:pt>
                <c:pt idx="3">
                  <c:v>60.869565217391305</c:v>
                </c:pt>
                <c:pt idx="4">
                  <c:v>52.173913043478258</c:v>
                </c:pt>
                <c:pt idx="5">
                  <c:v>10.144927536231885</c:v>
                </c:pt>
                <c:pt idx="6">
                  <c:v>56.521739130434781</c:v>
                </c:pt>
                <c:pt idx="7">
                  <c:v>11.594202898550725</c:v>
                </c:pt>
                <c:pt idx="8">
                  <c:v>113.04347826086956</c:v>
                </c:pt>
                <c:pt idx="9">
                  <c:v>126.08695652173913</c:v>
                </c:pt>
                <c:pt idx="10">
                  <c:v>23.188405797101449</c:v>
                </c:pt>
                <c:pt idx="11">
                  <c:v>530.43478260869563</c:v>
                </c:pt>
                <c:pt idx="12">
                  <c:v>85.507246376811594</c:v>
                </c:pt>
                <c:pt idx="13">
                  <c:v>133.33333333333334</c:v>
                </c:pt>
                <c:pt idx="14">
                  <c:v>73.913043478260875</c:v>
                </c:pt>
                <c:pt idx="15">
                  <c:v>8.695652173913043</c:v>
                </c:pt>
                <c:pt idx="16">
                  <c:v>413.04347826086956</c:v>
                </c:pt>
                <c:pt idx="17">
                  <c:v>104.34782608695652</c:v>
                </c:pt>
                <c:pt idx="18">
                  <c:v>553.62318840579712</c:v>
                </c:pt>
                <c:pt idx="19">
                  <c:v>26.086956521739129</c:v>
                </c:pt>
                <c:pt idx="20">
                  <c:v>98.550724637681157</c:v>
                </c:pt>
                <c:pt idx="21">
                  <c:v>379.71014492753625</c:v>
                </c:pt>
                <c:pt idx="22">
                  <c:v>13.043478260869565</c:v>
                </c:pt>
                <c:pt idx="23">
                  <c:v>236.231884057971</c:v>
                </c:pt>
                <c:pt idx="24">
                  <c:v>476.81159420289856</c:v>
                </c:pt>
                <c:pt idx="25">
                  <c:v>524.63768115942025</c:v>
                </c:pt>
                <c:pt idx="26">
                  <c:v>42.028985507246375</c:v>
                </c:pt>
                <c:pt idx="27">
                  <c:v>126.08695652173913</c:v>
                </c:pt>
                <c:pt idx="28">
                  <c:v>15.942028985507246</c:v>
                </c:pt>
                <c:pt idx="29">
                  <c:v>130.43478260869566</c:v>
                </c:pt>
                <c:pt idx="30">
                  <c:v>101.44927536231884</c:v>
                </c:pt>
                <c:pt idx="31">
                  <c:v>207.24637681159419</c:v>
                </c:pt>
                <c:pt idx="32">
                  <c:v>50.724637681159422</c:v>
                </c:pt>
                <c:pt idx="33">
                  <c:v>220.28985507246378</c:v>
                </c:pt>
                <c:pt idx="34">
                  <c:v>405.79710144927537</c:v>
                </c:pt>
                <c:pt idx="35">
                  <c:v>114.49275362318841</c:v>
                </c:pt>
                <c:pt idx="36">
                  <c:v>157.97101449275362</c:v>
                </c:pt>
                <c:pt idx="37">
                  <c:v>333.33333333333331</c:v>
                </c:pt>
                <c:pt idx="38">
                  <c:v>228.98550724637681</c:v>
                </c:pt>
                <c:pt idx="39">
                  <c:v>273.91304347826087</c:v>
                </c:pt>
                <c:pt idx="40">
                  <c:v>28.985507246376812</c:v>
                </c:pt>
              </c:numCache>
            </c:numRef>
          </c:val>
          <c:smooth val="0"/>
          <c:extLst>
            <c:ext xmlns:c16="http://schemas.microsoft.com/office/drawing/2014/chart" uri="{C3380CC4-5D6E-409C-BE32-E72D297353CC}">
              <c16:uniqueId val="{00000002-3084-4448-A447-458977BF1C0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3AEB-4AF1-9EC1-C4A5FC6BD5BF}"/>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Grafdata!$B$35:$L$35</c:f>
              <c:numCache>
                <c:formatCode>General</c:formatCode>
                <c:ptCount val="11"/>
                <c:pt idx="0">
                  <c:v>100</c:v>
                </c:pt>
                <c:pt idx="1">
                  <c:v>97.876073732155419</c:v>
                </c:pt>
                <c:pt idx="2">
                  <c:v>101.00816189282548</c:v>
                </c:pt>
                <c:pt idx="3">
                  <c:v>103.14981811512243</c:v>
                </c:pt>
                <c:pt idx="4">
                  <c:v>112.89028826460428</c:v>
                </c:pt>
                <c:pt idx="5">
                  <c:v>111.45293919848379</c:v>
                </c:pt>
                <c:pt idx="6">
                  <c:v>117.14425457769083</c:v>
                </c:pt>
                <c:pt idx="7">
                  <c:v>122.11781249044722</c:v>
                </c:pt>
                <c:pt idx="8">
                  <c:v>109.0795708128267</c:v>
                </c:pt>
                <c:pt idx="9">
                  <c:v>79.78785192431144</c:v>
                </c:pt>
                <c:pt idx="10">
                  <c:v>115.94901109650597</c:v>
                </c:pt>
              </c:numCache>
            </c:numRef>
          </c:val>
          <c:smooth val="0"/>
          <c:extLst>
            <c:ext xmlns:c16="http://schemas.microsoft.com/office/drawing/2014/chart" uri="{C3380CC4-5D6E-409C-BE32-E72D297353CC}">
              <c16:uniqueId val="{00000001-3AEB-4AF1-9EC1-C4A5FC6BD5BF}"/>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Grafdata!$B$36:$L$36</c:f>
              <c:numCache>
                <c:formatCode>General</c:formatCode>
                <c:ptCount val="11"/>
                <c:pt idx="0">
                  <c:v>100</c:v>
                </c:pt>
                <c:pt idx="1">
                  <c:v>97.324226733887457</c:v>
                </c:pt>
                <c:pt idx="2">
                  <c:v>118.95694236271972</c:v>
                </c:pt>
                <c:pt idx="3">
                  <c:v>113.27326611254939</c:v>
                </c:pt>
                <c:pt idx="4">
                  <c:v>123.54373892900941</c:v>
                </c:pt>
                <c:pt idx="5">
                  <c:v>127.63319253304265</c:v>
                </c:pt>
                <c:pt idx="6">
                  <c:v>129.99557160376074</c:v>
                </c:pt>
                <c:pt idx="7">
                  <c:v>138.85577054094563</c:v>
                </c:pt>
                <c:pt idx="8">
                  <c:v>120.31441613298814</c:v>
                </c:pt>
                <c:pt idx="9">
                  <c:v>82.826338738247713</c:v>
                </c:pt>
                <c:pt idx="10">
                  <c:v>129.43009946859246</c:v>
                </c:pt>
              </c:numCache>
            </c:numRef>
          </c:val>
          <c:smooth val="0"/>
          <c:extLst>
            <c:ext xmlns:c16="http://schemas.microsoft.com/office/drawing/2014/chart" uri="{C3380CC4-5D6E-409C-BE32-E72D297353CC}">
              <c16:uniqueId val="{00000002-3AEB-4AF1-9EC1-C4A5FC6BD5B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stockholmbusinessalliance.se/material/?cat=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2022 kv1</a:t>
            </a:r>
          </a:p>
          <a:p>
            <a:endParaRPr lang="sv-SE" sz="2000" dirty="0">
              <a:solidFill>
                <a:schemeClr val="bg1"/>
              </a:solidFill>
              <a:highlight>
                <a:srgbClr val="FFFF00"/>
              </a:highlight>
            </a:endParaRPr>
          </a:p>
          <a:p>
            <a:r>
              <a:rPr lang="sv-SE" sz="2000" dirty="0" smtClean="0">
                <a:solidFill>
                  <a:schemeClr val="bg1"/>
                </a:solidFill>
                <a:latin typeface="+mj-lt"/>
              </a:rPr>
              <a:t>Juni,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a:t>
            </a:r>
            <a:r>
              <a:rPr lang="sv-SE" sz="1100" dirty="0" err="1"/>
              <a:t>säsongsrensande</a:t>
            </a:r>
            <a:r>
              <a:rPr lang="sv-SE" sz="1100" dirty="0"/>
              <a:t>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908835"/>
            <a:ext cx="4858261" cy="5024239"/>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Återhämtningen sedan Covid-19 pandemin har under det första kvartalet 2022 varit stark. Arbetsmarknaden stärks av en sjunkande arbetslöshet och stigande sysselsättning med betydligt färre varsel. I näringslivet är signalerna också positiva med en stigande lönesumma och ökat nyföretagande. Även besöksnäringen fortsätter sin återhämtning under kvartalet efter att ha drabbats hårt under pandemin. Orosmoln är däremot den ökande inflationen och de stigande räntorna som säkerligen kommer påverka ekonomin framgent.</a:t>
            </a:r>
            <a:endParaRPr lang="sv-SE" sz="11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Lönesumman i privat sektor ökar med 5,5 procent och en liknande utveckling syns även i relation till den totala lönesumman, per sysselsatt och invånare. Nyföretagandet ökar med 11 procent samtidigt som de kommersiella övernattningarna ökar med 45 procent i länet och 56 procent i Gävle kommun. Däremot sker det också en ökning av företagskonkurserna med 13 procent. </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På arbetsmarknaden är signalerna tydligt positiva. Arbetslösheten sjunker med 1 procentenhet, eller 2 200 personer samtidigt som sysselsättningen ökar med 2,3 procent vilket motsvarar 2 800 personer. Det går också notera en tydlig ökning av de lediga jobben med 50 procent samtidigt som varslen återigen minskar med 91 procent.</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Befolkningstillväxten är närmast oförändrad under perioden, vilket innebär att tillväxten sker långsammare i Gävleborg än för övriga Stockholmsregionen och landet som helhet. Bostadsbyggandet minskar återigen och under kvartalet påbörjades endast 52 nya bostäder i Gävleborgs län.</a:t>
            </a:r>
          </a:p>
          <a:p>
            <a:pPr>
              <a:spcAft>
                <a:spcPts val="800"/>
              </a:spcAft>
            </a:pP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77264"/>
            <a:ext cx="5596088" cy="691858"/>
          </a:xfrm>
        </p:spPr>
        <p:txBody>
          <a:bodyPr/>
          <a:lstStyle/>
          <a:p>
            <a:r>
              <a:rPr lang="sv-SE" sz="2800" dirty="0"/>
              <a:t>Återhämtning</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62524" y="538519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1308633071"/>
              </p:ext>
            </p:extLst>
          </p:nvPr>
        </p:nvGraphicFramePr>
        <p:xfrm>
          <a:off x="564159"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125 800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5 186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2431440"/>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2737458"/>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3655512"/>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584466" y="4267548"/>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584466" y="4571934"/>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5185598"/>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230938" y="2737457"/>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5230938" y="3043475"/>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30938" y="3655511"/>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30938" y="4267547"/>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230938" y="4573565"/>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30938" y="5185597"/>
            <a:ext cx="180000" cy="180000"/>
          </a:xfrm>
          <a:prstGeom prst="rect">
            <a:avLst/>
          </a:prstGeom>
        </p:spPr>
      </p:pic>
      <p:pic>
        <p:nvPicPr>
          <p:cNvPr id="31" name="Bild 30" descr="Spela upp">
            <a:extLst>
              <a:ext uri="{FF2B5EF4-FFF2-40B4-BE49-F238E27FC236}">
                <a16:creationId xmlns:a16="http://schemas.microsoft.com/office/drawing/2014/main" id="{74A86DB8-F1FD-4161-92DA-D8CAC06C021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flipV="1">
            <a:off x="3580176" y="3038786"/>
            <a:ext cx="180000" cy="180000"/>
          </a:xfrm>
          <a:prstGeom prst="rect">
            <a:avLst/>
          </a:prstGeom>
        </p:spPr>
      </p:pic>
      <p:pic>
        <p:nvPicPr>
          <p:cNvPr id="28" name="Bild 27" descr="Spela upp">
            <a:extLst>
              <a:ext uri="{FF2B5EF4-FFF2-40B4-BE49-F238E27FC236}">
                <a16:creationId xmlns:a16="http://schemas.microsoft.com/office/drawing/2014/main" id="{4CEC1777-B42D-EFB7-EF9E-5BDBD42B625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0176" y="3330956"/>
            <a:ext cx="180000" cy="180000"/>
          </a:xfrm>
          <a:prstGeom prst="rect">
            <a:avLst/>
          </a:prstGeom>
        </p:spPr>
      </p:pic>
      <p:pic>
        <p:nvPicPr>
          <p:cNvPr id="39" name="Bild 38" descr="Spela upp">
            <a:extLst>
              <a:ext uri="{FF2B5EF4-FFF2-40B4-BE49-F238E27FC236}">
                <a16:creationId xmlns:a16="http://schemas.microsoft.com/office/drawing/2014/main" id="{0D0184BE-FE45-8A31-F469-1178DD22CCE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580176" y="3958271"/>
            <a:ext cx="180000" cy="180000"/>
          </a:xfrm>
          <a:prstGeom prst="rect">
            <a:avLst/>
          </a:prstGeom>
        </p:spPr>
      </p:pic>
      <p:pic>
        <p:nvPicPr>
          <p:cNvPr id="43" name="Bild 42" descr="Spela upp">
            <a:extLst>
              <a:ext uri="{FF2B5EF4-FFF2-40B4-BE49-F238E27FC236}">
                <a16:creationId xmlns:a16="http://schemas.microsoft.com/office/drawing/2014/main" id="{F8148A0C-F39E-199A-D520-49BF47C8EF8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flipV="1">
            <a:off x="3580176" y="4877975"/>
            <a:ext cx="180000" cy="180000"/>
          </a:xfrm>
          <a:prstGeom prst="rect">
            <a:avLst/>
          </a:prstGeom>
        </p:spPr>
      </p:pic>
      <p:pic>
        <p:nvPicPr>
          <p:cNvPr id="44" name="Bild 43" descr="Spela upp">
            <a:extLst>
              <a:ext uri="{FF2B5EF4-FFF2-40B4-BE49-F238E27FC236}">
                <a16:creationId xmlns:a16="http://schemas.microsoft.com/office/drawing/2014/main" id="{582A2555-B1D9-882E-A06A-5F9086A3817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5230938" y="3958271"/>
            <a:ext cx="180000" cy="180000"/>
          </a:xfrm>
          <a:prstGeom prst="rect">
            <a:avLst/>
          </a:prstGeom>
        </p:spPr>
      </p:pic>
      <p:pic>
        <p:nvPicPr>
          <p:cNvPr id="45" name="Bild 44" descr="Spela upp">
            <a:extLst>
              <a:ext uri="{FF2B5EF4-FFF2-40B4-BE49-F238E27FC236}">
                <a16:creationId xmlns:a16="http://schemas.microsoft.com/office/drawing/2014/main" id="{0E7F7504-F006-77B7-9B35-C58C9AD0A91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flipV="1">
            <a:off x="5230938" y="4877975"/>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42675126"/>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15,34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9" name="Diagram 8">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2893023388"/>
              </p:ext>
            </p:extLst>
          </p:nvPr>
        </p:nvGraphicFramePr>
        <p:xfrm>
          <a:off x="638577" y="1947116"/>
          <a:ext cx="5385020" cy="38098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1148002880"/>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7" y="6119336"/>
            <a:ext cx="4284069" cy="307777"/>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3413340095"/>
              </p:ext>
            </p:extLst>
          </p:nvPr>
        </p:nvGraphicFramePr>
        <p:xfrm>
          <a:off x="646906" y="1943192"/>
          <a:ext cx="5442782"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ökade med </a:t>
            </a:r>
            <a:br>
              <a:rPr lang="sv-SE" sz="1400" dirty="0"/>
            </a:br>
            <a:r>
              <a:rPr lang="sv-SE" sz="1400" dirty="0"/>
              <a:t>11 procent i länet och 14 procent i Gävle kommun under kvartalet. </a:t>
            </a:r>
          </a:p>
          <a:p>
            <a:pPr lvl="4"/>
            <a:r>
              <a:rPr lang="sv-SE" sz="1400" dirty="0"/>
              <a:t>351 av de 438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3034086183"/>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3">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952792470"/>
              </p:ext>
            </p:extLst>
          </p:nvPr>
        </p:nvGraphicFramePr>
        <p:xfrm>
          <a:off x="736530" y="1945635"/>
          <a:ext cx="5745303" cy="39325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1828801"/>
            <a:ext cx="4735743" cy="1600200"/>
          </a:xfrm>
        </p:spPr>
        <p:txBody>
          <a:bodyPr/>
          <a:lstStyle/>
          <a:p>
            <a:pPr lvl="4"/>
            <a:r>
              <a:rPr lang="sv-SE" sz="1400" dirty="0"/>
              <a:t>Företagskonkurserna ökade med 13 procent i länet och 29 procent i Gävle kommun.</a:t>
            </a:r>
          </a:p>
          <a:p>
            <a:pPr lvl="4"/>
            <a:r>
              <a:rPr lang="sv-SE" sz="1400" dirty="0"/>
              <a:t>Det innebär att Gävleborgs län går emot trenden i landet och Stockholmsregionen som helhet.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2897667716"/>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3">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2388969481"/>
              </p:ext>
            </p:extLst>
          </p:nvPr>
        </p:nvGraphicFramePr>
        <p:xfrm>
          <a:off x="732405" y="2013382"/>
          <a:ext cx="5805128" cy="36795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54438"/>
            <a:ext cx="4722411" cy="1584470"/>
          </a:xfrm>
        </p:spPr>
        <p:txBody>
          <a:bodyPr/>
          <a:lstStyle/>
          <a:p>
            <a:pPr lvl="4"/>
            <a:r>
              <a:rPr lang="sv-SE" sz="1400" dirty="0"/>
              <a:t>Antalet sysselsatta invånare ökade med 2,3 procent, eller 2 800 personer under kvartalet.</a:t>
            </a:r>
          </a:p>
          <a:p>
            <a:pPr lvl="4"/>
            <a:r>
              <a:rPr lang="sv-SE" sz="1400" dirty="0"/>
              <a:t>Sysselsättningen ökade mest inom:</a:t>
            </a:r>
            <a:br>
              <a:rPr lang="sv-SE" sz="1400" dirty="0"/>
            </a:br>
            <a:r>
              <a:rPr lang="sv-SE" sz="1400" dirty="0"/>
              <a:t>- Handel</a:t>
            </a:r>
            <a:br>
              <a:rPr lang="sv-SE" sz="1400" dirty="0"/>
            </a:br>
            <a:r>
              <a:rPr lang="sv-SE" sz="1400" dirty="0"/>
              <a:t>- Finansiell verksamhet, företagstjänster.</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783070712"/>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5 075 700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2 342 900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125 800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3">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2485461319"/>
              </p:ext>
            </p:extLst>
          </p:nvPr>
        </p:nvGraphicFramePr>
        <p:xfrm>
          <a:off x="732406" y="1943260"/>
          <a:ext cx="5907676" cy="38137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69926291"/>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Gävleborgs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7 100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125 800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125 800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718376134"/>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125 800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125 800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60618"/>
            <a:ext cx="4725915" cy="1668380"/>
          </a:xfrm>
        </p:spPr>
        <p:txBody>
          <a:bodyPr/>
          <a:lstStyle/>
          <a:p>
            <a:pPr lvl="4"/>
            <a:r>
              <a:rPr lang="sv-SE" sz="1400" dirty="0"/>
              <a:t>Antalet lediga jobb ökade med 50 procent i länet under kvartalet. </a:t>
            </a:r>
          </a:p>
          <a:p>
            <a:pPr lvl="4"/>
            <a:r>
              <a:rPr lang="sv-SE" sz="1400" dirty="0"/>
              <a:t>Antalet vakanser ökade som mest inom:</a:t>
            </a:r>
            <a:br>
              <a:rPr lang="sv-SE" sz="1400" dirty="0"/>
            </a:br>
            <a:r>
              <a:rPr lang="sv-SE" sz="1400" dirty="0"/>
              <a:t>- Finansiell verksamhet</a:t>
            </a:r>
            <a:br>
              <a:rPr lang="sv-SE" sz="1400" dirty="0"/>
            </a:br>
            <a:r>
              <a:rPr lang="sv-SE" sz="1400" dirty="0"/>
              <a:t>- Handel</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3787775673"/>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11 169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32 928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5 186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16 005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3">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3866106087"/>
              </p:ext>
            </p:extLst>
          </p:nvPr>
        </p:nvGraphicFramePr>
        <p:xfrm>
          <a:off x="736943" y="1958351"/>
          <a:ext cx="5867169" cy="39714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2264636"/>
            <a:ext cx="4684941" cy="1174358"/>
          </a:xfrm>
        </p:spPr>
        <p:txBody>
          <a:bodyPr/>
          <a:lstStyle/>
          <a:p>
            <a:pPr lvl="4"/>
            <a:r>
              <a:rPr lang="sv-SE" sz="1400" dirty="0"/>
              <a:t>Antal varslade personer minskade med 91 procent i länet.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1349121465"/>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432 </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mn-lt"/>
                          <a:ea typeface="+mn-ea"/>
                          <a:cs typeface="+mn-cs"/>
                        </a:rPr>
                        <a:t>i.u</a:t>
                      </a:r>
                      <a:r>
                        <a:rPr kumimoji="0" lang="sv-SE" sz="800" b="1"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2">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535289039"/>
              </p:ext>
            </p:extLst>
          </p:nvPr>
        </p:nvGraphicFramePr>
        <p:xfrm>
          <a:off x="721638" y="2025497"/>
          <a:ext cx="5913403" cy="38130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375873"/>
            <a:ext cx="4667523" cy="2053128"/>
          </a:xfrm>
        </p:spPr>
        <p:txBody>
          <a:bodyPr/>
          <a:lstStyle/>
          <a:p>
            <a:pPr lvl="4"/>
            <a:r>
              <a:rPr lang="sv-SE" sz="1400" dirty="0"/>
              <a:t>Arbetslösheten i Gävleborgs län minskade med nästan 1 procentenhet till 6,3 procent jämfört med 2021 – det motsvarar drygt 2 200 färre arbetslösa.</a:t>
            </a:r>
          </a:p>
          <a:p>
            <a:pPr lvl="4"/>
            <a:r>
              <a:rPr lang="sv-SE" sz="1400" dirty="0"/>
              <a:t>Hudiksvall kommun hade länets lägsta arbetslöshet under första kvartalet: 4,4 procent. </a:t>
            </a:r>
          </a:p>
          <a:p>
            <a:pPr lvl="4"/>
            <a:r>
              <a:rPr lang="sv-SE" sz="1400" dirty="0"/>
              <a:t>Den positiva utvecklingen av arbetslösheten följde den nationella trenden.</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1466903172"/>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362 661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-89 746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-38 712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12 883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4 988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2">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1777151250"/>
              </p:ext>
            </p:extLst>
          </p:nvPr>
        </p:nvGraphicFramePr>
        <p:xfrm>
          <a:off x="660669" y="1718958"/>
          <a:ext cx="5987961" cy="40152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032776667"/>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4 557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-942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8 326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-13,2</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12 883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-16,9</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4283822418"/>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-32,2</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4 988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-10,3</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är nästan oförändrat under första kvartalet jämfört med förra året.</a:t>
            </a:r>
          </a:p>
          <a:p>
            <a:pPr lvl="4"/>
            <a:r>
              <a:rPr lang="sv-SE" sz="1400" dirty="0"/>
              <a:t>Länet har en lägre befolkningstillväxt än riket som helhet.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3038031704"/>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3,2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3440156"/>
              </p:ext>
            </p:extLst>
          </p:nvPr>
        </p:nvGraphicFramePr>
        <p:xfrm>
          <a:off x="718176" y="1983402"/>
          <a:ext cx="5921905" cy="39328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657884"/>
            <a:ext cx="4725917" cy="1806463"/>
          </a:xfrm>
        </p:spPr>
        <p:txBody>
          <a:bodyPr/>
          <a:lstStyle/>
          <a:p>
            <a:pPr lvl="4"/>
            <a:r>
              <a:rPr lang="sv-SE" sz="1400" dirty="0"/>
              <a:t>Bostadsbyggandet minskade med 72 procent i Gävleborgs län under första kvartalet vilket är en större minskning jämfört med Stockholmsregionen som helhet.</a:t>
            </a:r>
          </a:p>
          <a:p>
            <a:pPr lvl="4"/>
            <a:r>
              <a:rPr lang="sv-SE" sz="1400" dirty="0"/>
              <a:t>På årsbasis har bostadsbyggandet minskat med </a:t>
            </a:r>
            <a:br>
              <a:rPr lang="sv-SE" sz="1400" dirty="0"/>
            </a:br>
            <a:r>
              <a:rPr lang="sv-SE" sz="1400" dirty="0"/>
              <a:t>4 procent.</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2317222551"/>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759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3593866655"/>
              </p:ext>
            </p:extLst>
          </p:nvPr>
        </p:nvGraphicFramePr>
        <p:xfrm>
          <a:off x="721637" y="1978146"/>
          <a:ext cx="5713220"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3387920481"/>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115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113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2">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577157441"/>
              </p:ext>
            </p:extLst>
          </p:nvPr>
        </p:nvGraphicFramePr>
        <p:xfrm>
          <a:off x="717549" y="2376262"/>
          <a:ext cx="5907904" cy="33131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067032109"/>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283685073"/>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kv1</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kv1</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11 169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5 591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772768126"/>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12 883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8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8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8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8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8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8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4 988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8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8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8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8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67140110"/>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287 634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26 666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103 246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37 692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18 788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9 491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5 877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11 694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39 190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25 438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002525487"/>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dirty="0">
                          <a:solidFill>
                            <a:srgbClr val="000000"/>
                          </a:solidFill>
                          <a:effectLst/>
                          <a:latin typeface="Futura Std Book" panose="020B0502020204020303" pitchFamily="34" charset="0"/>
                        </a:rPr>
                        <a:t>Gävleborgs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dirty="0">
                <a:solidFill>
                  <a:schemeClr val="bg1"/>
                </a:solidFill>
                <a:hlinkClick r:id="rId2">
                  <a:extLst>
                    <a:ext uri="{A12FA001-AC4F-418D-AE19-62706E023703}">
                      <ahyp:hlinkClr xmlns="" xmlns:ahyp="http://schemas.microsoft.com/office/drawing/2018/hyperlinkcolor"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0" y="394827"/>
            <a:ext cx="5701421" cy="1113955"/>
          </a:xfrm>
        </p:spPr>
        <p:txBody>
          <a:bodyPr/>
          <a:lstStyle/>
          <a:p>
            <a:r>
              <a:rPr lang="sv-SE"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6167438"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3573</TotalTime>
  <Words>3033</Words>
  <Application>Microsoft Office PowerPoint</Application>
  <PresentationFormat>Bredbild</PresentationFormat>
  <Paragraphs>1175</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583</cp:revision>
  <cp:lastPrinted>2020-06-25T06:11:31Z</cp:lastPrinted>
  <dcterms:created xsi:type="dcterms:W3CDTF">2019-04-29T08:02:07Z</dcterms:created>
  <dcterms:modified xsi:type="dcterms:W3CDTF">2022-06-29T12:04:13Z</dcterms:modified>
</cp:coreProperties>
</file>