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98" autoAdjust="0"/>
    <p:restoredTop sz="94660"/>
  </p:normalViewPr>
  <p:slideViewPr>
    <p:cSldViewPr snapToGrid="0">
      <p:cViewPr varScale="1">
        <p:scale>
          <a:sx n="88" d="100"/>
          <a:sy n="88" d="100"/>
        </p:scale>
        <p:origin x="180" y="8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Grafdata'!$C$48:$AQ$48</c:f>
              <c:numCache>
                <c:formatCode>General</c:formatCode>
                <c:ptCount val="41"/>
                <c:pt idx="0">
                  <c:v>100</c:v>
                </c:pt>
                <c:pt idx="1">
                  <c:v>106.94066964344584</c:v>
                </c:pt>
                <c:pt idx="2">
                  <c:v>107.21492400849729</c:v>
                </c:pt>
                <c:pt idx="3">
                  <c:v>106.18243371514966</c:v>
                </c:pt>
                <c:pt idx="4">
                  <c:v>103.37259551429388</c:v>
                </c:pt>
                <c:pt idx="5">
                  <c:v>109.72751674122735</c:v>
                </c:pt>
                <c:pt idx="6">
                  <c:v>110.30056459326259</c:v>
                </c:pt>
                <c:pt idx="7">
                  <c:v>109.5707561472047</c:v>
                </c:pt>
                <c:pt idx="8">
                  <c:v>106.90017346155847</c:v>
                </c:pt>
                <c:pt idx="9">
                  <c:v>115.10284575110201</c:v>
                </c:pt>
                <c:pt idx="10">
                  <c:v>115.01595386768541</c:v>
                </c:pt>
                <c:pt idx="11">
                  <c:v>112.52444374819432</c:v>
                </c:pt>
                <c:pt idx="12">
                  <c:v>112.31261948061906</c:v>
                </c:pt>
                <c:pt idx="13">
                  <c:v>119.67007800565139</c:v>
                </c:pt>
                <c:pt idx="14">
                  <c:v>119.84161007461056</c:v>
                </c:pt>
                <c:pt idx="15">
                  <c:v>118.54739318453214</c:v>
                </c:pt>
                <c:pt idx="16">
                  <c:v>117.8082377810174</c:v>
                </c:pt>
                <c:pt idx="17">
                  <c:v>125.88978021812035</c:v>
                </c:pt>
                <c:pt idx="18">
                  <c:v>126.21835853713314</c:v>
                </c:pt>
                <c:pt idx="19">
                  <c:v>125.6116143490387</c:v>
                </c:pt>
                <c:pt idx="20">
                  <c:v>123.1741749738743</c:v>
                </c:pt>
                <c:pt idx="21">
                  <c:v>131.3715480963393</c:v>
                </c:pt>
                <c:pt idx="22">
                  <c:v>131.75670532713869</c:v>
                </c:pt>
                <c:pt idx="23">
                  <c:v>130.87100419027794</c:v>
                </c:pt>
                <c:pt idx="24">
                  <c:v>129.15252842870254</c:v>
                </c:pt>
                <c:pt idx="25">
                  <c:v>137.7269365800901</c:v>
                </c:pt>
                <c:pt idx="26">
                  <c:v>136.63258430132706</c:v>
                </c:pt>
                <c:pt idx="27">
                  <c:v>135.93568011683843</c:v>
                </c:pt>
                <c:pt idx="28">
                  <c:v>133.97163129544521</c:v>
                </c:pt>
                <c:pt idx="29">
                  <c:v>144.35606798104487</c:v>
                </c:pt>
                <c:pt idx="30">
                  <c:v>142.68471976722137</c:v>
                </c:pt>
                <c:pt idx="31">
                  <c:v>140.50276095996364</c:v>
                </c:pt>
                <c:pt idx="32">
                  <c:v>139.90302879357347</c:v>
                </c:pt>
                <c:pt idx="33">
                  <c:v>143.67231144098668</c:v>
                </c:pt>
                <c:pt idx="34">
                  <c:v>143.90354689367328</c:v>
                </c:pt>
                <c:pt idx="35">
                  <c:v>142.58393181248789</c:v>
                </c:pt>
                <c:pt idx="36">
                  <c:v>143.69682671357444</c:v>
                </c:pt>
                <c:pt idx="37">
                  <c:v>154.03446493685996</c:v>
                </c:pt>
                <c:pt idx="38">
                  <c:v>153.30334661830557</c:v>
                </c:pt>
                <c:pt idx="39">
                  <c:v>150.83455982937988</c:v>
                </c:pt>
                <c:pt idx="40">
                  <c:v>152.38870626413598</c:v>
                </c:pt>
              </c:numCache>
            </c:numRef>
          </c:val>
          <c:smooth val="0"/>
          <c:extLst>
            <c:ext xmlns:c16="http://schemas.microsoft.com/office/drawing/2014/chart" uri="{C3380CC4-5D6E-409C-BE32-E72D297353CC}">
              <c16:uniqueId val="{00000000-02D4-495C-ACCF-ED5D34DAFF61}"/>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Grafdata'!$C$49:$AQ$49</c:f>
              <c:numCache>
                <c:formatCode>General</c:formatCode>
                <c:ptCount val="41"/>
                <c:pt idx="0">
                  <c:v>100</c:v>
                </c:pt>
                <c:pt idx="1">
                  <c:v>106.84874981369111</c:v>
                </c:pt>
                <c:pt idx="2">
                  <c:v>106.74783801451835</c:v>
                </c:pt>
                <c:pt idx="3">
                  <c:v>105.56338051156075</c:v>
                </c:pt>
                <c:pt idx="4">
                  <c:v>102.58829479214641</c:v>
                </c:pt>
                <c:pt idx="5">
                  <c:v>108.66269764292355</c:v>
                </c:pt>
                <c:pt idx="6">
                  <c:v>108.81390009234299</c:v>
                </c:pt>
                <c:pt idx="7">
                  <c:v>107.92086852575042</c:v>
                </c:pt>
                <c:pt idx="8">
                  <c:v>105.05177092072654</c:v>
                </c:pt>
                <c:pt idx="9">
                  <c:v>112.92142548759855</c:v>
                </c:pt>
                <c:pt idx="10">
                  <c:v>112.41881606192104</c:v>
                </c:pt>
                <c:pt idx="11">
                  <c:v>109.76290471410083</c:v>
                </c:pt>
                <c:pt idx="12">
                  <c:v>109.42386299049878</c:v>
                </c:pt>
                <c:pt idx="13">
                  <c:v>116.39854094566955</c:v>
                </c:pt>
                <c:pt idx="14">
                  <c:v>116.13241733173832</c:v>
                </c:pt>
                <c:pt idx="15">
                  <c:v>114.71534652526339</c:v>
                </c:pt>
                <c:pt idx="16">
                  <c:v>113.74434771685287</c:v>
                </c:pt>
                <c:pt idx="17">
                  <c:v>121.25365648219852</c:v>
                </c:pt>
                <c:pt idx="18">
                  <c:v>120.84116420635452</c:v>
                </c:pt>
                <c:pt idx="19">
                  <c:v>119.81870748187853</c:v>
                </c:pt>
                <c:pt idx="20">
                  <c:v>117.10746750050301</c:v>
                </c:pt>
                <c:pt idx="21">
                  <c:v>124.70562191268637</c:v>
                </c:pt>
                <c:pt idx="22">
                  <c:v>124.45676915092587</c:v>
                </c:pt>
                <c:pt idx="23">
                  <c:v>123.36452102767745</c:v>
                </c:pt>
                <c:pt idx="24">
                  <c:v>121.5708253792865</c:v>
                </c:pt>
                <c:pt idx="25">
                  <c:v>129.46470733024267</c:v>
                </c:pt>
                <c:pt idx="26">
                  <c:v>127.96350941290288</c:v>
                </c:pt>
                <c:pt idx="27">
                  <c:v>127.00411784833314</c:v>
                </c:pt>
                <c:pt idx="28">
                  <c:v>124.9536329597954</c:v>
                </c:pt>
                <c:pt idx="29">
                  <c:v>134.45935091839797</c:v>
                </c:pt>
                <c:pt idx="30">
                  <c:v>132.36967356524434</c:v>
                </c:pt>
                <c:pt idx="31">
                  <c:v>130.16792484943798</c:v>
                </c:pt>
                <c:pt idx="32">
                  <c:v>129.53522470730857</c:v>
                </c:pt>
                <c:pt idx="33">
                  <c:v>133.11777614359221</c:v>
                </c:pt>
                <c:pt idx="34">
                  <c:v>132.86188915666204</c:v>
                </c:pt>
                <c:pt idx="35">
                  <c:v>131.62577439280605</c:v>
                </c:pt>
                <c:pt idx="36">
                  <c:v>132.55326090214658</c:v>
                </c:pt>
                <c:pt idx="37">
                  <c:v>142.0114612356297</c:v>
                </c:pt>
                <c:pt idx="38">
                  <c:v>140.93337926289178</c:v>
                </c:pt>
                <c:pt idx="39">
                  <c:v>138.48755407494767</c:v>
                </c:pt>
                <c:pt idx="40">
                  <c:v>139.81059905997824</c:v>
                </c:pt>
              </c:numCache>
            </c:numRef>
          </c:val>
          <c:smooth val="0"/>
          <c:extLst>
            <c:ext xmlns:c16="http://schemas.microsoft.com/office/drawing/2014/chart" uri="{C3380CC4-5D6E-409C-BE32-E72D297353CC}">
              <c16:uniqueId val="{00000001-02D4-495C-ACCF-ED5D34DAFF61}"/>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Grafdata'!$C$50:$AQ$50</c:f>
              <c:numCache>
                <c:formatCode>General</c:formatCode>
                <c:ptCount val="41"/>
                <c:pt idx="0">
                  <c:v>100</c:v>
                </c:pt>
                <c:pt idx="1">
                  <c:v>106.56693789731297</c:v>
                </c:pt>
                <c:pt idx="2">
                  <c:v>104.33982853289154</c:v>
                </c:pt>
                <c:pt idx="3">
                  <c:v>105.18120977441126</c:v>
                </c:pt>
                <c:pt idx="4">
                  <c:v>103.11429317667695</c:v>
                </c:pt>
                <c:pt idx="5">
                  <c:v>107.36084481151457</c:v>
                </c:pt>
                <c:pt idx="6">
                  <c:v>105.23897080695608</c:v>
                </c:pt>
                <c:pt idx="7">
                  <c:v>107.52371153875151</c:v>
                </c:pt>
                <c:pt idx="8">
                  <c:v>106.15559513894064</c:v>
                </c:pt>
                <c:pt idx="9">
                  <c:v>110.45446159576903</c:v>
                </c:pt>
                <c:pt idx="10">
                  <c:v>106.18494168358005</c:v>
                </c:pt>
                <c:pt idx="11">
                  <c:v>108.76454708057909</c:v>
                </c:pt>
                <c:pt idx="12">
                  <c:v>109.83634908540697</c:v>
                </c:pt>
                <c:pt idx="13">
                  <c:v>113.9606277191222</c:v>
                </c:pt>
                <c:pt idx="14">
                  <c:v>111.10257952109738</c:v>
                </c:pt>
                <c:pt idx="15">
                  <c:v>112.6228447388511</c:v>
                </c:pt>
                <c:pt idx="16">
                  <c:v>111.86738468644656</c:v>
                </c:pt>
                <c:pt idx="17">
                  <c:v>116.38536420350542</c:v>
                </c:pt>
                <c:pt idx="18">
                  <c:v>116.25834962626568</c:v>
                </c:pt>
                <c:pt idx="19">
                  <c:v>117.76457597025892</c:v>
                </c:pt>
                <c:pt idx="20">
                  <c:v>115.80577166644044</c:v>
                </c:pt>
                <c:pt idx="21">
                  <c:v>121.90497907963424</c:v>
                </c:pt>
                <c:pt idx="22">
                  <c:v>118.35570829566555</c:v>
                </c:pt>
                <c:pt idx="23">
                  <c:v>120.48824924529281</c:v>
                </c:pt>
                <c:pt idx="24">
                  <c:v>121.08428686880704</c:v>
                </c:pt>
                <c:pt idx="25">
                  <c:v>126.10227771277972</c:v>
                </c:pt>
                <c:pt idx="26">
                  <c:v>116.94624282394888</c:v>
                </c:pt>
                <c:pt idx="27">
                  <c:v>120.85862695465899</c:v>
                </c:pt>
                <c:pt idx="28">
                  <c:v>120.78020599173834</c:v>
                </c:pt>
                <c:pt idx="29">
                  <c:v>127.7192870967046</c:v>
                </c:pt>
                <c:pt idx="30">
                  <c:v>121.91725199288264</c:v>
                </c:pt>
                <c:pt idx="31">
                  <c:v>121.35158410908153</c:v>
                </c:pt>
                <c:pt idx="32">
                  <c:v>125.44763947527969</c:v>
                </c:pt>
                <c:pt idx="33">
                  <c:v>128.82746344843187</c:v>
                </c:pt>
                <c:pt idx="34">
                  <c:v>125.64806631661061</c:v>
                </c:pt>
                <c:pt idx="35">
                  <c:v>127.90900130234868</c:v>
                </c:pt>
                <c:pt idx="36">
                  <c:v>135.74011647907929</c:v>
                </c:pt>
                <c:pt idx="37">
                  <c:v>135.6209933894894</c:v>
                </c:pt>
                <c:pt idx="38">
                  <c:v>131.95061658048203</c:v>
                </c:pt>
                <c:pt idx="39">
                  <c:v>135.24967718753021</c:v>
                </c:pt>
                <c:pt idx="40">
                  <c:v>140.81845264037747</c:v>
                </c:pt>
              </c:numCache>
            </c:numRef>
          </c:val>
          <c:smooth val="0"/>
          <c:extLst>
            <c:ext xmlns:c16="http://schemas.microsoft.com/office/drawing/2014/chart" uri="{C3380CC4-5D6E-409C-BE32-E72D297353CC}">
              <c16:uniqueId val="{00000002-02D4-495C-ACCF-ED5D34DAFF6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Grafdata!$C$41:$AQ$41</c:f>
              <c:numCache>
                <c:formatCode>General</c:formatCode>
                <c:ptCount val="41"/>
                <c:pt idx="0">
                  <c:v>100</c:v>
                </c:pt>
                <c:pt idx="1">
                  <c:v>108.55826291217325</c:v>
                </c:pt>
                <c:pt idx="2">
                  <c:v>107.68055566623228</c:v>
                </c:pt>
                <c:pt idx="3">
                  <c:v>106.18439306695217</c:v>
                </c:pt>
                <c:pt idx="4">
                  <c:v>103.19177805575764</c:v>
                </c:pt>
                <c:pt idx="5">
                  <c:v>110.73614528212943</c:v>
                </c:pt>
                <c:pt idx="6">
                  <c:v>109.72570183593224</c:v>
                </c:pt>
                <c:pt idx="7">
                  <c:v>109.9279987074508</c:v>
                </c:pt>
                <c:pt idx="8">
                  <c:v>105.99218225905422</c:v>
                </c:pt>
                <c:pt idx="9">
                  <c:v>115.68263525726951</c:v>
                </c:pt>
                <c:pt idx="10">
                  <c:v>114.01821136229111</c:v>
                </c:pt>
                <c:pt idx="11">
                  <c:v>112.22144380700064</c:v>
                </c:pt>
                <c:pt idx="12">
                  <c:v>111.35570461283734</c:v>
                </c:pt>
                <c:pt idx="13">
                  <c:v>119.70660032514976</c:v>
                </c:pt>
                <c:pt idx="14">
                  <c:v>118.55832255377398</c:v>
                </c:pt>
                <c:pt idx="15">
                  <c:v>118.17877350457088</c:v>
                </c:pt>
                <c:pt idx="16">
                  <c:v>116.31453236699147</c:v>
                </c:pt>
                <c:pt idx="17">
                  <c:v>125.58985108981896</c:v>
                </c:pt>
                <c:pt idx="18">
                  <c:v>124.04894910622338</c:v>
                </c:pt>
                <c:pt idx="19">
                  <c:v>124.41956398284724</c:v>
                </c:pt>
                <c:pt idx="20">
                  <c:v>121.0263999978113</c:v>
                </c:pt>
                <c:pt idx="21">
                  <c:v>129.90612951088278</c:v>
                </c:pt>
                <c:pt idx="22">
                  <c:v>128.68025451725165</c:v>
                </c:pt>
                <c:pt idx="23">
                  <c:v>129.15919699309475</c:v>
                </c:pt>
                <c:pt idx="24">
                  <c:v>126.78848563252642</c:v>
                </c:pt>
                <c:pt idx="25">
                  <c:v>136.34495658228127</c:v>
                </c:pt>
                <c:pt idx="26">
                  <c:v>133.85626187172301</c:v>
                </c:pt>
                <c:pt idx="27">
                  <c:v>134.03258930696609</c:v>
                </c:pt>
                <c:pt idx="28">
                  <c:v>131.63010132212395</c:v>
                </c:pt>
                <c:pt idx="29">
                  <c:v>143.52910112911334</c:v>
                </c:pt>
                <c:pt idx="30">
                  <c:v>141.80936918038722</c:v>
                </c:pt>
                <c:pt idx="31">
                  <c:v>140.40878147629374</c:v>
                </c:pt>
                <c:pt idx="32">
                  <c:v>139.38916385891443</c:v>
                </c:pt>
                <c:pt idx="33">
                  <c:v>143.33274294329507</c:v>
                </c:pt>
                <c:pt idx="34">
                  <c:v>142.5454237056303</c:v>
                </c:pt>
                <c:pt idx="35">
                  <c:v>140.79172311944927</c:v>
                </c:pt>
                <c:pt idx="36">
                  <c:v>141.38733889588286</c:v>
                </c:pt>
                <c:pt idx="37">
                  <c:v>154.52922773268745</c:v>
                </c:pt>
                <c:pt idx="38">
                  <c:v>152.20639483002279</c:v>
                </c:pt>
                <c:pt idx="39">
                  <c:v>151.30164087638019</c:v>
                </c:pt>
                <c:pt idx="40">
                  <c:v>151.36570305373243</c:v>
                </c:pt>
              </c:numCache>
            </c:numRef>
          </c:val>
          <c:smooth val="0"/>
          <c:extLst>
            <c:ext xmlns:c16="http://schemas.microsoft.com/office/drawing/2014/chart" uri="{C3380CC4-5D6E-409C-BE32-E72D297353CC}">
              <c16:uniqueId val="{00000000-DC06-418E-9414-F8CE58FEC989}"/>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Grafdata!$C$42:$AQ$42</c:f>
              <c:numCache>
                <c:formatCode>General</c:formatCode>
                <c:ptCount val="41"/>
                <c:pt idx="0">
                  <c:v>100</c:v>
                </c:pt>
                <c:pt idx="1">
                  <c:v>108.88671834860051</c:v>
                </c:pt>
                <c:pt idx="2">
                  <c:v>105.19348240360377</c:v>
                </c:pt>
                <c:pt idx="3">
                  <c:v>101.98793929025011</c:v>
                </c:pt>
                <c:pt idx="4">
                  <c:v>101.30469717317537</c:v>
                </c:pt>
                <c:pt idx="5">
                  <c:v>107.29344671139424</c:v>
                </c:pt>
                <c:pt idx="6">
                  <c:v>102.9770469493007</c:v>
                </c:pt>
                <c:pt idx="7">
                  <c:v>103.02479957650324</c:v>
                </c:pt>
                <c:pt idx="8">
                  <c:v>98.895087999790348</c:v>
                </c:pt>
                <c:pt idx="9">
                  <c:v>112.12593181166314</c:v>
                </c:pt>
                <c:pt idx="10">
                  <c:v>105.0022728212961</c:v>
                </c:pt>
                <c:pt idx="11">
                  <c:v>103.25843801550702</c:v>
                </c:pt>
                <c:pt idx="12">
                  <c:v>105.62102170035536</c:v>
                </c:pt>
                <c:pt idx="13">
                  <c:v>114.4302239348665</c:v>
                </c:pt>
                <c:pt idx="14">
                  <c:v>108.20064800012753</c:v>
                </c:pt>
                <c:pt idx="15">
                  <c:v>106.3552425586961</c:v>
                </c:pt>
                <c:pt idx="16">
                  <c:v>106.79932970364072</c:v>
                </c:pt>
                <c:pt idx="17">
                  <c:v>115.78526588695128</c:v>
                </c:pt>
                <c:pt idx="18">
                  <c:v>110.48410061398324</c:v>
                </c:pt>
                <c:pt idx="19">
                  <c:v>112.48350422480813</c:v>
                </c:pt>
                <c:pt idx="20">
                  <c:v>111.59425784566133</c:v>
                </c:pt>
                <c:pt idx="21">
                  <c:v>114.08839094978747</c:v>
                </c:pt>
                <c:pt idx="22">
                  <c:v>107.90014164887212</c:v>
                </c:pt>
                <c:pt idx="23">
                  <c:v>108.89505835518587</c:v>
                </c:pt>
                <c:pt idx="24">
                  <c:v>110.41140941369213</c:v>
                </c:pt>
                <c:pt idx="25">
                  <c:v>122.00403128821873</c:v>
                </c:pt>
                <c:pt idx="26">
                  <c:v>113.78144578515035</c:v>
                </c:pt>
                <c:pt idx="27">
                  <c:v>113.40024871704217</c:v>
                </c:pt>
                <c:pt idx="28">
                  <c:v>114.4158819862331</c:v>
                </c:pt>
                <c:pt idx="29">
                  <c:v>128.89521611391143</c:v>
                </c:pt>
                <c:pt idx="30">
                  <c:v>120.96193459250944</c:v>
                </c:pt>
                <c:pt idx="31">
                  <c:v>119.38540016286795</c:v>
                </c:pt>
                <c:pt idx="32">
                  <c:v>121.0419156825559</c:v>
                </c:pt>
                <c:pt idx="33">
                  <c:v>126.26069409943034</c:v>
                </c:pt>
                <c:pt idx="34">
                  <c:v>118.14406116183868</c:v>
                </c:pt>
                <c:pt idx="35">
                  <c:v>119.83162616668733</c:v>
                </c:pt>
                <c:pt idx="36">
                  <c:v>123.37323260302023</c:v>
                </c:pt>
                <c:pt idx="37">
                  <c:v>137.23252339480686</c:v>
                </c:pt>
                <c:pt idx="38">
                  <c:v>125.72375696056436</c:v>
                </c:pt>
                <c:pt idx="39">
                  <c:v>124.61113240700081</c:v>
                </c:pt>
                <c:pt idx="40">
                  <c:v>128.81704697266747</c:v>
                </c:pt>
              </c:numCache>
            </c:numRef>
          </c:val>
          <c:smooth val="0"/>
          <c:extLst>
            <c:ext xmlns:c16="http://schemas.microsoft.com/office/drawing/2014/chart" uri="{C3380CC4-5D6E-409C-BE32-E72D297353CC}">
              <c16:uniqueId val="{00000001-DC06-418E-9414-F8CE58FEC989}"/>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Grafdata!$C$43:$AQ$43</c:f>
              <c:numCache>
                <c:formatCode>General</c:formatCode>
                <c:ptCount val="41"/>
                <c:pt idx="0">
                  <c:v>100</c:v>
                </c:pt>
                <c:pt idx="1">
                  <c:v>107.56163429556482</c:v>
                </c:pt>
                <c:pt idx="2">
                  <c:v>108.58978573333307</c:v>
                </c:pt>
                <c:pt idx="3">
                  <c:v>107.30516892583674</c:v>
                </c:pt>
                <c:pt idx="4">
                  <c:v>104.57728886960786</c:v>
                </c:pt>
                <c:pt idx="5">
                  <c:v>111.79739844506834</c:v>
                </c:pt>
                <c:pt idx="6">
                  <c:v>112.74839121093646</c:v>
                </c:pt>
                <c:pt idx="7">
                  <c:v>112.33701218955866</c:v>
                </c:pt>
                <c:pt idx="8">
                  <c:v>110.11892955967986</c:v>
                </c:pt>
                <c:pt idx="9">
                  <c:v>116.88048110470471</c:v>
                </c:pt>
                <c:pt idx="10">
                  <c:v>118.3022880762441</c:v>
                </c:pt>
                <c:pt idx="11">
                  <c:v>115.49138903650856</c:v>
                </c:pt>
                <c:pt idx="12">
                  <c:v>114.67338344163602</c:v>
                </c:pt>
                <c:pt idx="13">
                  <c:v>121.14566339293557</c:v>
                </c:pt>
                <c:pt idx="14">
                  <c:v>123.28560827957509</c:v>
                </c:pt>
                <c:pt idx="15">
                  <c:v>122.54939633372628</c:v>
                </c:pt>
                <c:pt idx="16">
                  <c:v>120.87900711885602</c:v>
                </c:pt>
                <c:pt idx="17">
                  <c:v>128.76654266593459</c:v>
                </c:pt>
                <c:pt idx="18">
                  <c:v>129.44634333382427</c:v>
                </c:pt>
                <c:pt idx="19">
                  <c:v>127.96174451201084</c:v>
                </c:pt>
                <c:pt idx="20">
                  <c:v>125.14270267835767</c:v>
                </c:pt>
                <c:pt idx="21">
                  <c:v>135.76553476486075</c:v>
                </c:pt>
                <c:pt idx="22">
                  <c:v>137.2686865257181</c:v>
                </c:pt>
                <c:pt idx="23">
                  <c:v>136.72000415965044</c:v>
                </c:pt>
                <c:pt idx="24">
                  <c:v>134.10149804965991</c:v>
                </c:pt>
                <c:pt idx="25">
                  <c:v>140.69863510596477</c:v>
                </c:pt>
                <c:pt idx="26">
                  <c:v>141.37061160535313</c:v>
                </c:pt>
                <c:pt idx="27">
                  <c:v>140.88874124548474</c:v>
                </c:pt>
                <c:pt idx="28">
                  <c:v>138.65074266684746</c:v>
                </c:pt>
                <c:pt idx="29">
                  <c:v>147.67867047902541</c:v>
                </c:pt>
                <c:pt idx="30">
                  <c:v>149.81934844087988</c:v>
                </c:pt>
                <c:pt idx="31">
                  <c:v>147.39853639789709</c:v>
                </c:pt>
                <c:pt idx="32">
                  <c:v>146.8797054719289</c:v>
                </c:pt>
                <c:pt idx="33">
                  <c:v>148.54938058776696</c:v>
                </c:pt>
                <c:pt idx="34">
                  <c:v>152.88679708608126</c:v>
                </c:pt>
                <c:pt idx="35">
                  <c:v>148.31506608404263</c:v>
                </c:pt>
                <c:pt idx="36">
                  <c:v>149.21014356949203</c:v>
                </c:pt>
                <c:pt idx="37">
                  <c:v>160.56041676036418</c:v>
                </c:pt>
                <c:pt idx="38">
                  <c:v>163.34593771914768</c:v>
                </c:pt>
                <c:pt idx="39">
                  <c:v>161.84595061948067</c:v>
                </c:pt>
                <c:pt idx="40">
                  <c:v>161.76031051958861</c:v>
                </c:pt>
              </c:numCache>
            </c:numRef>
          </c:val>
          <c:smooth val="0"/>
          <c:extLst>
            <c:ext xmlns:c16="http://schemas.microsoft.com/office/drawing/2014/chart" uri="{C3380CC4-5D6E-409C-BE32-E72D297353CC}">
              <c16:uniqueId val="{00000002-DC06-418E-9414-F8CE58FEC989}"/>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Grafdata!$C$44:$AQ$44</c:f>
              <c:numCache>
                <c:formatCode>General</c:formatCode>
                <c:ptCount val="41"/>
                <c:pt idx="0">
                  <c:v>100</c:v>
                </c:pt>
                <c:pt idx="1">
                  <c:v>113.02577772547241</c:v>
                </c:pt>
                <c:pt idx="2">
                  <c:v>110.02806385206976</c:v>
                </c:pt>
                <c:pt idx="3">
                  <c:v>112.39840163404004</c:v>
                </c:pt>
                <c:pt idx="4">
                  <c:v>101.18152811905833</c:v>
                </c:pt>
                <c:pt idx="5">
                  <c:v>115.06121284972551</c:v>
                </c:pt>
                <c:pt idx="6">
                  <c:v>113.06795885738872</c:v>
                </c:pt>
                <c:pt idx="7">
                  <c:v>117.06883493571607</c:v>
                </c:pt>
                <c:pt idx="8">
                  <c:v>104.34007544680132</c:v>
                </c:pt>
                <c:pt idx="9">
                  <c:v>119.59798979314554</c:v>
                </c:pt>
                <c:pt idx="10">
                  <c:v>117.14318423266597</c:v>
                </c:pt>
                <c:pt idx="11">
                  <c:v>120.71838666190945</c:v>
                </c:pt>
                <c:pt idx="12">
                  <c:v>110.11268108848837</c:v>
                </c:pt>
                <c:pt idx="13">
                  <c:v>127.35695779560596</c:v>
                </c:pt>
                <c:pt idx="14">
                  <c:v>123.20757400367965</c:v>
                </c:pt>
                <c:pt idx="15">
                  <c:v>129.07638411851553</c:v>
                </c:pt>
                <c:pt idx="16">
                  <c:v>119.37729154294664</c:v>
                </c:pt>
                <c:pt idx="17">
                  <c:v>137.06631559397511</c:v>
                </c:pt>
                <c:pt idx="18">
                  <c:v>134.46355035989791</c:v>
                </c:pt>
                <c:pt idx="19">
                  <c:v>140.16293670832016</c:v>
                </c:pt>
                <c:pt idx="20">
                  <c:v>126.28796544964818</c:v>
                </c:pt>
                <c:pt idx="21">
                  <c:v>144.41808705127755</c:v>
                </c:pt>
                <c:pt idx="22">
                  <c:v>142.88972381190737</c:v>
                </c:pt>
                <c:pt idx="23">
                  <c:v>147.45448331896782</c:v>
                </c:pt>
                <c:pt idx="24">
                  <c:v>135.02019409000951</c:v>
                </c:pt>
                <c:pt idx="25">
                  <c:v>154.72711598730794</c:v>
                </c:pt>
                <c:pt idx="26">
                  <c:v>151.84882326844183</c:v>
                </c:pt>
                <c:pt idx="27">
                  <c:v>157.24972159051913</c:v>
                </c:pt>
                <c:pt idx="28">
                  <c:v>143.91551100263962</c:v>
                </c:pt>
                <c:pt idx="29">
                  <c:v>163.88787528491113</c:v>
                </c:pt>
                <c:pt idx="30">
                  <c:v>159.36931373099216</c:v>
                </c:pt>
                <c:pt idx="31">
                  <c:v>164.04599691469559</c:v>
                </c:pt>
                <c:pt idx="32">
                  <c:v>152.43857647855788</c:v>
                </c:pt>
                <c:pt idx="33">
                  <c:v>165.03124568545661</c:v>
                </c:pt>
                <c:pt idx="34">
                  <c:v>157.83430135990471</c:v>
                </c:pt>
                <c:pt idx="35">
                  <c:v>161.33484858383554</c:v>
                </c:pt>
                <c:pt idx="36">
                  <c:v>151.64753725081863</c:v>
                </c:pt>
                <c:pt idx="37">
                  <c:v>172.44780311645658</c:v>
                </c:pt>
                <c:pt idx="38">
                  <c:v>169.2564989049809</c:v>
                </c:pt>
                <c:pt idx="39">
                  <c:v>172.20639417167075</c:v>
                </c:pt>
                <c:pt idx="40">
                  <c:v>160.9240596955508</c:v>
                </c:pt>
              </c:numCache>
            </c:numRef>
          </c:val>
          <c:smooth val="0"/>
          <c:extLst>
            <c:ext xmlns:c16="http://schemas.microsoft.com/office/drawing/2014/chart" uri="{C3380CC4-5D6E-409C-BE32-E72D297353CC}">
              <c16:uniqueId val="{00000003-DC06-418E-9414-F8CE58FEC98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519.5</c:v>
                </c:pt>
                <c:pt idx="1">
                  <c:v>515</c:v>
                </c:pt>
                <c:pt idx="2">
                  <c:v>525.25</c:v>
                </c:pt>
                <c:pt idx="3">
                  <c:v>515.25</c:v>
                </c:pt>
                <c:pt idx="4">
                  <c:v>499.5</c:v>
                </c:pt>
                <c:pt idx="5">
                  <c:v>488.75</c:v>
                </c:pt>
                <c:pt idx="6">
                  <c:v>472</c:v>
                </c:pt>
                <c:pt idx="7">
                  <c:v>475.25</c:v>
                </c:pt>
                <c:pt idx="8">
                  <c:v>483.75</c:v>
                </c:pt>
                <c:pt idx="9">
                  <c:v>491.25</c:v>
                </c:pt>
                <c:pt idx="10">
                  <c:v>510.25</c:v>
                </c:pt>
                <c:pt idx="11">
                  <c:v>526.5</c:v>
                </c:pt>
                <c:pt idx="12">
                  <c:v>530.25</c:v>
                </c:pt>
                <c:pt idx="13">
                  <c:v>525.25</c:v>
                </c:pt>
                <c:pt idx="14">
                  <c:v>515.75</c:v>
                </c:pt>
                <c:pt idx="15">
                  <c:v>538.5</c:v>
                </c:pt>
                <c:pt idx="16">
                  <c:v>540.25</c:v>
                </c:pt>
                <c:pt idx="17">
                  <c:v>551.75</c:v>
                </c:pt>
                <c:pt idx="18">
                  <c:v>561.25</c:v>
                </c:pt>
                <c:pt idx="19">
                  <c:v>561.75</c:v>
                </c:pt>
                <c:pt idx="20">
                  <c:v>576.5</c:v>
                </c:pt>
                <c:pt idx="21">
                  <c:v>568.5</c:v>
                </c:pt>
                <c:pt idx="22">
                  <c:v>567.75</c:v>
                </c:pt>
                <c:pt idx="23">
                  <c:v>560.5</c:v>
                </c:pt>
                <c:pt idx="24">
                  <c:v>542.25</c:v>
                </c:pt>
                <c:pt idx="25">
                  <c:v>540.25</c:v>
                </c:pt>
                <c:pt idx="26">
                  <c:v>537.25</c:v>
                </c:pt>
                <c:pt idx="27">
                  <c:v>531</c:v>
                </c:pt>
                <c:pt idx="28">
                  <c:v>545</c:v>
                </c:pt>
                <c:pt idx="29">
                  <c:v>541.75</c:v>
                </c:pt>
                <c:pt idx="30">
                  <c:v>549.5</c:v>
                </c:pt>
                <c:pt idx="31">
                  <c:v>538.25</c:v>
                </c:pt>
                <c:pt idx="32">
                  <c:v>549.5</c:v>
                </c:pt>
                <c:pt idx="33">
                  <c:v>551</c:v>
                </c:pt>
                <c:pt idx="34">
                  <c:v>565</c:v>
                </c:pt>
                <c:pt idx="35">
                  <c:v>609.75</c:v>
                </c:pt>
                <c:pt idx="36">
                  <c:v>631</c:v>
                </c:pt>
                <c:pt idx="37">
                  <c:v>653.75</c:v>
                </c:pt>
                <c:pt idx="38">
                  <c:v>661.5</c:v>
                </c:pt>
                <c:pt idx="39">
                  <c:v>662</c:v>
                </c:pt>
                <c:pt idx="40">
                  <c:v>641.25</c:v>
                </c:pt>
              </c:numCache>
            </c:numRef>
          </c:val>
          <c:smooth val="0"/>
          <c:extLst>
            <c:ext xmlns:c16="http://schemas.microsoft.com/office/drawing/2014/chart" uri="{C3380CC4-5D6E-409C-BE32-E72D297353CC}">
              <c16:uniqueId val="{00000000-9C93-44E1-8F3F-AD8BCFEB863D}"/>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200.25</c:v>
                </c:pt>
                <c:pt idx="1">
                  <c:v>200.25</c:v>
                </c:pt>
                <c:pt idx="2">
                  <c:v>206.5</c:v>
                </c:pt>
                <c:pt idx="3">
                  <c:v>201.5</c:v>
                </c:pt>
                <c:pt idx="4">
                  <c:v>197.25</c:v>
                </c:pt>
                <c:pt idx="5">
                  <c:v>191.5</c:v>
                </c:pt>
                <c:pt idx="6">
                  <c:v>184.75</c:v>
                </c:pt>
                <c:pt idx="7">
                  <c:v>190</c:v>
                </c:pt>
                <c:pt idx="8">
                  <c:v>197.5</c:v>
                </c:pt>
                <c:pt idx="9">
                  <c:v>196</c:v>
                </c:pt>
                <c:pt idx="10">
                  <c:v>196.25</c:v>
                </c:pt>
                <c:pt idx="11">
                  <c:v>196.75</c:v>
                </c:pt>
                <c:pt idx="12">
                  <c:v>195</c:v>
                </c:pt>
                <c:pt idx="13">
                  <c:v>192.75</c:v>
                </c:pt>
                <c:pt idx="14">
                  <c:v>193</c:v>
                </c:pt>
                <c:pt idx="15">
                  <c:v>208.75</c:v>
                </c:pt>
                <c:pt idx="16">
                  <c:v>210.5</c:v>
                </c:pt>
                <c:pt idx="17">
                  <c:v>213.5</c:v>
                </c:pt>
                <c:pt idx="18">
                  <c:v>211</c:v>
                </c:pt>
                <c:pt idx="19">
                  <c:v>206</c:v>
                </c:pt>
                <c:pt idx="20">
                  <c:v>217</c:v>
                </c:pt>
                <c:pt idx="21">
                  <c:v>223.25</c:v>
                </c:pt>
                <c:pt idx="22">
                  <c:v>223</c:v>
                </c:pt>
                <c:pt idx="23">
                  <c:v>221.75</c:v>
                </c:pt>
                <c:pt idx="24">
                  <c:v>208.25</c:v>
                </c:pt>
                <c:pt idx="25">
                  <c:v>204.5</c:v>
                </c:pt>
                <c:pt idx="26">
                  <c:v>209.5</c:v>
                </c:pt>
                <c:pt idx="27">
                  <c:v>201.5</c:v>
                </c:pt>
                <c:pt idx="28">
                  <c:v>201</c:v>
                </c:pt>
                <c:pt idx="29">
                  <c:v>198.5</c:v>
                </c:pt>
                <c:pt idx="30">
                  <c:v>203</c:v>
                </c:pt>
                <c:pt idx="31">
                  <c:v>206</c:v>
                </c:pt>
                <c:pt idx="32">
                  <c:v>207.5</c:v>
                </c:pt>
                <c:pt idx="33">
                  <c:v>204.25</c:v>
                </c:pt>
                <c:pt idx="34">
                  <c:v>207.75</c:v>
                </c:pt>
                <c:pt idx="35">
                  <c:v>223.5</c:v>
                </c:pt>
                <c:pt idx="36">
                  <c:v>242.25</c:v>
                </c:pt>
                <c:pt idx="37">
                  <c:v>252.25</c:v>
                </c:pt>
                <c:pt idx="38">
                  <c:v>251.75</c:v>
                </c:pt>
                <c:pt idx="39">
                  <c:v>244.25</c:v>
                </c:pt>
                <c:pt idx="40">
                  <c:v>229.5</c:v>
                </c:pt>
              </c:numCache>
            </c:numRef>
          </c:val>
          <c:smooth val="0"/>
          <c:extLst>
            <c:ext xmlns:c16="http://schemas.microsoft.com/office/drawing/2014/chart" uri="{C3380CC4-5D6E-409C-BE32-E72D297353CC}">
              <c16:uniqueId val="{00000001-9C93-44E1-8F3F-AD8BCFEB863D}"/>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166.75</c:v>
                </c:pt>
                <c:pt idx="1">
                  <c:v>165.25</c:v>
                </c:pt>
                <c:pt idx="2">
                  <c:v>169.75</c:v>
                </c:pt>
                <c:pt idx="3">
                  <c:v>166</c:v>
                </c:pt>
                <c:pt idx="4">
                  <c:v>160.25</c:v>
                </c:pt>
                <c:pt idx="5">
                  <c:v>157</c:v>
                </c:pt>
                <c:pt idx="6">
                  <c:v>150</c:v>
                </c:pt>
                <c:pt idx="7">
                  <c:v>151.5</c:v>
                </c:pt>
                <c:pt idx="8">
                  <c:v>154</c:v>
                </c:pt>
                <c:pt idx="9">
                  <c:v>159.25</c:v>
                </c:pt>
                <c:pt idx="10">
                  <c:v>167.5</c:v>
                </c:pt>
                <c:pt idx="11">
                  <c:v>174</c:v>
                </c:pt>
                <c:pt idx="12">
                  <c:v>175.75</c:v>
                </c:pt>
                <c:pt idx="13">
                  <c:v>173</c:v>
                </c:pt>
                <c:pt idx="14">
                  <c:v>168.5</c:v>
                </c:pt>
                <c:pt idx="15">
                  <c:v>169.5</c:v>
                </c:pt>
                <c:pt idx="16">
                  <c:v>172.75</c:v>
                </c:pt>
                <c:pt idx="17">
                  <c:v>183.75</c:v>
                </c:pt>
                <c:pt idx="18">
                  <c:v>195.75</c:v>
                </c:pt>
                <c:pt idx="19">
                  <c:v>198.5</c:v>
                </c:pt>
                <c:pt idx="20">
                  <c:v>200.5</c:v>
                </c:pt>
                <c:pt idx="21">
                  <c:v>188.75</c:v>
                </c:pt>
                <c:pt idx="22">
                  <c:v>185.75</c:v>
                </c:pt>
                <c:pt idx="23">
                  <c:v>184.75</c:v>
                </c:pt>
                <c:pt idx="24">
                  <c:v>183.75</c:v>
                </c:pt>
                <c:pt idx="25">
                  <c:v>183.75</c:v>
                </c:pt>
                <c:pt idx="26">
                  <c:v>176.5</c:v>
                </c:pt>
                <c:pt idx="27">
                  <c:v>178.75</c:v>
                </c:pt>
                <c:pt idx="28">
                  <c:v>187.25</c:v>
                </c:pt>
                <c:pt idx="29">
                  <c:v>190.25</c:v>
                </c:pt>
                <c:pt idx="30">
                  <c:v>194.75</c:v>
                </c:pt>
                <c:pt idx="31">
                  <c:v>185.25</c:v>
                </c:pt>
                <c:pt idx="32">
                  <c:v>189</c:v>
                </c:pt>
                <c:pt idx="33">
                  <c:v>189.75</c:v>
                </c:pt>
                <c:pt idx="34">
                  <c:v>198.75</c:v>
                </c:pt>
                <c:pt idx="35">
                  <c:v>212.25</c:v>
                </c:pt>
                <c:pt idx="36">
                  <c:v>210.75</c:v>
                </c:pt>
                <c:pt idx="37">
                  <c:v>219.75</c:v>
                </c:pt>
                <c:pt idx="38">
                  <c:v>225.5</c:v>
                </c:pt>
                <c:pt idx="39">
                  <c:v>233.5</c:v>
                </c:pt>
                <c:pt idx="40">
                  <c:v>237</c:v>
                </c:pt>
              </c:numCache>
            </c:numRef>
          </c:val>
          <c:smooth val="0"/>
          <c:extLst>
            <c:ext xmlns:c16="http://schemas.microsoft.com/office/drawing/2014/chart" uri="{C3380CC4-5D6E-409C-BE32-E72D297353CC}">
              <c16:uniqueId val="{00000002-9C93-44E1-8F3F-AD8BCFEB863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099181049781135E-2"/>
          <c:y val="3.4267912772585667E-2"/>
          <c:w val="0.92071054557245458"/>
          <c:h val="0.82037603944366766"/>
        </c:manualLayout>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56.25</c:v>
                </c:pt>
                <c:pt idx="1">
                  <c:v>57.75</c:v>
                </c:pt>
                <c:pt idx="2">
                  <c:v>61.5</c:v>
                </c:pt>
                <c:pt idx="3">
                  <c:v>65.25</c:v>
                </c:pt>
                <c:pt idx="4">
                  <c:v>68.5</c:v>
                </c:pt>
                <c:pt idx="5">
                  <c:v>75.5</c:v>
                </c:pt>
                <c:pt idx="6">
                  <c:v>70.25</c:v>
                </c:pt>
                <c:pt idx="7">
                  <c:v>68.5</c:v>
                </c:pt>
                <c:pt idx="8">
                  <c:v>67</c:v>
                </c:pt>
                <c:pt idx="9">
                  <c:v>55.25</c:v>
                </c:pt>
                <c:pt idx="10">
                  <c:v>58.25</c:v>
                </c:pt>
                <c:pt idx="11">
                  <c:v>62.25</c:v>
                </c:pt>
                <c:pt idx="12">
                  <c:v>57.25</c:v>
                </c:pt>
                <c:pt idx="13">
                  <c:v>60</c:v>
                </c:pt>
                <c:pt idx="14">
                  <c:v>57.75</c:v>
                </c:pt>
                <c:pt idx="15">
                  <c:v>49</c:v>
                </c:pt>
                <c:pt idx="16">
                  <c:v>48.75</c:v>
                </c:pt>
                <c:pt idx="17">
                  <c:v>47</c:v>
                </c:pt>
                <c:pt idx="18">
                  <c:v>44.5</c:v>
                </c:pt>
                <c:pt idx="19">
                  <c:v>43.75</c:v>
                </c:pt>
                <c:pt idx="20">
                  <c:v>46.75</c:v>
                </c:pt>
                <c:pt idx="21">
                  <c:v>45.75</c:v>
                </c:pt>
                <c:pt idx="22">
                  <c:v>49</c:v>
                </c:pt>
                <c:pt idx="23">
                  <c:v>47.5</c:v>
                </c:pt>
                <c:pt idx="24">
                  <c:v>45.5</c:v>
                </c:pt>
                <c:pt idx="25">
                  <c:v>46.75</c:v>
                </c:pt>
                <c:pt idx="26">
                  <c:v>46.25</c:v>
                </c:pt>
                <c:pt idx="27">
                  <c:v>54</c:v>
                </c:pt>
                <c:pt idx="28">
                  <c:v>56.5</c:v>
                </c:pt>
                <c:pt idx="29">
                  <c:v>58.5</c:v>
                </c:pt>
                <c:pt idx="30">
                  <c:v>60.25</c:v>
                </c:pt>
                <c:pt idx="31">
                  <c:v>58.75</c:v>
                </c:pt>
                <c:pt idx="32">
                  <c:v>56</c:v>
                </c:pt>
                <c:pt idx="33">
                  <c:v>56.25</c:v>
                </c:pt>
                <c:pt idx="34">
                  <c:v>53.75</c:v>
                </c:pt>
                <c:pt idx="35">
                  <c:v>53</c:v>
                </c:pt>
                <c:pt idx="36">
                  <c:v>53.75</c:v>
                </c:pt>
                <c:pt idx="37">
                  <c:v>49.75</c:v>
                </c:pt>
                <c:pt idx="38">
                  <c:v>46.75</c:v>
                </c:pt>
                <c:pt idx="39">
                  <c:v>46.5</c:v>
                </c:pt>
                <c:pt idx="40">
                  <c:v>43.75</c:v>
                </c:pt>
              </c:numCache>
            </c:numRef>
          </c:val>
          <c:smooth val="0"/>
          <c:extLst>
            <c:ext xmlns:c16="http://schemas.microsoft.com/office/drawing/2014/chart" uri="{C3380CC4-5D6E-409C-BE32-E72D297353CC}">
              <c16:uniqueId val="{00000000-FAB3-44AC-826E-8151FF57A80C}"/>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16.25</c:v>
                </c:pt>
                <c:pt idx="1">
                  <c:v>17.25</c:v>
                </c:pt>
                <c:pt idx="2">
                  <c:v>19.5</c:v>
                </c:pt>
                <c:pt idx="3">
                  <c:v>21.5</c:v>
                </c:pt>
                <c:pt idx="4">
                  <c:v>24</c:v>
                </c:pt>
                <c:pt idx="5">
                  <c:v>24.25</c:v>
                </c:pt>
                <c:pt idx="6">
                  <c:v>23.25</c:v>
                </c:pt>
                <c:pt idx="7">
                  <c:v>22.5</c:v>
                </c:pt>
                <c:pt idx="8">
                  <c:v>20.75</c:v>
                </c:pt>
                <c:pt idx="9">
                  <c:v>18.25</c:v>
                </c:pt>
                <c:pt idx="10">
                  <c:v>17.25</c:v>
                </c:pt>
                <c:pt idx="11">
                  <c:v>16.5</c:v>
                </c:pt>
                <c:pt idx="12">
                  <c:v>14.5</c:v>
                </c:pt>
                <c:pt idx="13">
                  <c:v>16.25</c:v>
                </c:pt>
                <c:pt idx="14">
                  <c:v>17.5</c:v>
                </c:pt>
                <c:pt idx="15">
                  <c:v>16</c:v>
                </c:pt>
                <c:pt idx="16">
                  <c:v>17.5</c:v>
                </c:pt>
                <c:pt idx="17">
                  <c:v>17.5</c:v>
                </c:pt>
                <c:pt idx="18">
                  <c:v>16</c:v>
                </c:pt>
                <c:pt idx="19">
                  <c:v>15.5</c:v>
                </c:pt>
                <c:pt idx="20">
                  <c:v>16.5</c:v>
                </c:pt>
                <c:pt idx="21">
                  <c:v>15.5</c:v>
                </c:pt>
                <c:pt idx="22">
                  <c:v>15</c:v>
                </c:pt>
                <c:pt idx="23">
                  <c:v>16.25</c:v>
                </c:pt>
                <c:pt idx="24">
                  <c:v>15</c:v>
                </c:pt>
                <c:pt idx="25">
                  <c:v>16.75</c:v>
                </c:pt>
                <c:pt idx="26">
                  <c:v>17.25</c:v>
                </c:pt>
                <c:pt idx="27">
                  <c:v>19</c:v>
                </c:pt>
                <c:pt idx="28">
                  <c:v>19.25</c:v>
                </c:pt>
                <c:pt idx="29">
                  <c:v>19</c:v>
                </c:pt>
                <c:pt idx="30">
                  <c:v>21.5</c:v>
                </c:pt>
                <c:pt idx="31">
                  <c:v>19.75</c:v>
                </c:pt>
                <c:pt idx="32">
                  <c:v>19.5</c:v>
                </c:pt>
                <c:pt idx="33">
                  <c:v>19.75</c:v>
                </c:pt>
                <c:pt idx="34">
                  <c:v>17</c:v>
                </c:pt>
                <c:pt idx="35">
                  <c:v>20.5</c:v>
                </c:pt>
                <c:pt idx="36">
                  <c:v>20.5</c:v>
                </c:pt>
                <c:pt idx="37">
                  <c:v>20</c:v>
                </c:pt>
                <c:pt idx="38">
                  <c:v>19.25</c:v>
                </c:pt>
                <c:pt idx="39">
                  <c:v>15.5</c:v>
                </c:pt>
                <c:pt idx="40">
                  <c:v>15.75</c:v>
                </c:pt>
              </c:numCache>
            </c:numRef>
          </c:val>
          <c:smooth val="0"/>
          <c:extLst>
            <c:ext xmlns:c16="http://schemas.microsoft.com/office/drawing/2014/chart" uri="{C3380CC4-5D6E-409C-BE32-E72D297353CC}">
              <c16:uniqueId val="{00000001-FAB3-44AC-826E-8151FF57A80C}"/>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20</c:v>
                </c:pt>
                <c:pt idx="1">
                  <c:v>21.25</c:v>
                </c:pt>
                <c:pt idx="2">
                  <c:v>22.75</c:v>
                </c:pt>
                <c:pt idx="3">
                  <c:v>23.75</c:v>
                </c:pt>
                <c:pt idx="4">
                  <c:v>24.25</c:v>
                </c:pt>
                <c:pt idx="5">
                  <c:v>28.25</c:v>
                </c:pt>
                <c:pt idx="6">
                  <c:v>23.75</c:v>
                </c:pt>
                <c:pt idx="7">
                  <c:v>24.5</c:v>
                </c:pt>
                <c:pt idx="8">
                  <c:v>26.25</c:v>
                </c:pt>
                <c:pt idx="9">
                  <c:v>21.5</c:v>
                </c:pt>
                <c:pt idx="10">
                  <c:v>24.75</c:v>
                </c:pt>
                <c:pt idx="11">
                  <c:v>28.25</c:v>
                </c:pt>
                <c:pt idx="12">
                  <c:v>25.75</c:v>
                </c:pt>
                <c:pt idx="13">
                  <c:v>25.5</c:v>
                </c:pt>
                <c:pt idx="14">
                  <c:v>23.75</c:v>
                </c:pt>
                <c:pt idx="15">
                  <c:v>18.25</c:v>
                </c:pt>
                <c:pt idx="16">
                  <c:v>17</c:v>
                </c:pt>
                <c:pt idx="17">
                  <c:v>18</c:v>
                </c:pt>
                <c:pt idx="18">
                  <c:v>16</c:v>
                </c:pt>
                <c:pt idx="19">
                  <c:v>15.5</c:v>
                </c:pt>
                <c:pt idx="20">
                  <c:v>16.5</c:v>
                </c:pt>
                <c:pt idx="21">
                  <c:v>14.75</c:v>
                </c:pt>
                <c:pt idx="22">
                  <c:v>18.25</c:v>
                </c:pt>
                <c:pt idx="23">
                  <c:v>15.75</c:v>
                </c:pt>
                <c:pt idx="24">
                  <c:v>15</c:v>
                </c:pt>
                <c:pt idx="25">
                  <c:v>16.25</c:v>
                </c:pt>
                <c:pt idx="26">
                  <c:v>16</c:v>
                </c:pt>
                <c:pt idx="27">
                  <c:v>22</c:v>
                </c:pt>
                <c:pt idx="28">
                  <c:v>22.25</c:v>
                </c:pt>
                <c:pt idx="29">
                  <c:v>21.75</c:v>
                </c:pt>
                <c:pt idx="30">
                  <c:v>20.75</c:v>
                </c:pt>
                <c:pt idx="31">
                  <c:v>19</c:v>
                </c:pt>
                <c:pt idx="32">
                  <c:v>18.5</c:v>
                </c:pt>
                <c:pt idx="33">
                  <c:v>19.5</c:v>
                </c:pt>
                <c:pt idx="34">
                  <c:v>20.75</c:v>
                </c:pt>
                <c:pt idx="35">
                  <c:v>19.75</c:v>
                </c:pt>
                <c:pt idx="36">
                  <c:v>21</c:v>
                </c:pt>
                <c:pt idx="37">
                  <c:v>20.25</c:v>
                </c:pt>
                <c:pt idx="38">
                  <c:v>18.25</c:v>
                </c:pt>
                <c:pt idx="39">
                  <c:v>18.75</c:v>
                </c:pt>
                <c:pt idx="40">
                  <c:v>17.25</c:v>
                </c:pt>
              </c:numCache>
            </c:numRef>
          </c:val>
          <c:smooth val="0"/>
          <c:extLst>
            <c:ext xmlns:c16="http://schemas.microsoft.com/office/drawing/2014/chart" uri="{C3380CC4-5D6E-409C-BE32-E72D297353CC}">
              <c16:uniqueId val="{00000002-FAB3-44AC-826E-8151FF57A80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9D0F-4406-9DDB-93C031D193BC}"/>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9D0F-4406-9DDB-93C031D193BC}"/>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Grafdata!$B$18:$AP$18</c:f>
              <c:numCache>
                <c:formatCode>General</c:formatCode>
                <c:ptCount val="41"/>
                <c:pt idx="0">
                  <c:v>100</c:v>
                </c:pt>
                <c:pt idx="1">
                  <c:v>100.35070140280561</c:v>
                </c:pt>
                <c:pt idx="2">
                  <c:v>102.75551102204409</c:v>
                </c:pt>
                <c:pt idx="3">
                  <c:v>100.95190380761522</c:v>
                </c:pt>
                <c:pt idx="4">
                  <c:v>100.25050100200401</c:v>
                </c:pt>
                <c:pt idx="5">
                  <c:v>102.20440881763527</c:v>
                </c:pt>
                <c:pt idx="6">
                  <c:v>104.80961923847696</c:v>
                </c:pt>
                <c:pt idx="7">
                  <c:v>101.90380761523046</c:v>
                </c:pt>
                <c:pt idx="8">
                  <c:v>100.70140280561122</c:v>
                </c:pt>
                <c:pt idx="9">
                  <c:v>104.20841683366733</c:v>
                </c:pt>
                <c:pt idx="10">
                  <c:v>108.31663326653306</c:v>
                </c:pt>
                <c:pt idx="11">
                  <c:v>103.45691382765531</c:v>
                </c:pt>
                <c:pt idx="12">
                  <c:v>102.25450901803607</c:v>
                </c:pt>
                <c:pt idx="13">
                  <c:v>105.01002004008016</c:v>
                </c:pt>
                <c:pt idx="14">
                  <c:v>107.86573146292585</c:v>
                </c:pt>
                <c:pt idx="15">
                  <c:v>105.26052104208416</c:v>
                </c:pt>
                <c:pt idx="16">
                  <c:v>105.31062124248497</c:v>
                </c:pt>
                <c:pt idx="17">
                  <c:v>108.16633266533066</c:v>
                </c:pt>
                <c:pt idx="18">
                  <c:v>108.56713426853707</c:v>
                </c:pt>
                <c:pt idx="19">
                  <c:v>106.66332665330661</c:v>
                </c:pt>
                <c:pt idx="20">
                  <c:v>106.36272545090181</c:v>
                </c:pt>
                <c:pt idx="21">
                  <c:v>107.76553106212425</c:v>
                </c:pt>
                <c:pt idx="22">
                  <c:v>111.32264529058116</c:v>
                </c:pt>
                <c:pt idx="23">
                  <c:v>108.61723446893788</c:v>
                </c:pt>
                <c:pt idx="24">
                  <c:v>106.66332665330661</c:v>
                </c:pt>
                <c:pt idx="25">
                  <c:v>109.21843687374749</c:v>
                </c:pt>
                <c:pt idx="26">
                  <c:v>116.83366733466934</c:v>
                </c:pt>
                <c:pt idx="27">
                  <c:v>112.4749498997996</c:v>
                </c:pt>
                <c:pt idx="28">
                  <c:v>110.92184368737475</c:v>
                </c:pt>
                <c:pt idx="29">
                  <c:v>113.02605210420842</c:v>
                </c:pt>
                <c:pt idx="30">
                  <c:v>117.03406813627255</c:v>
                </c:pt>
                <c:pt idx="31">
                  <c:v>115.78156312625251</c:v>
                </c:pt>
                <c:pt idx="32">
                  <c:v>111.52304609218437</c:v>
                </c:pt>
                <c:pt idx="33">
                  <c:v>111.52304609218437</c:v>
                </c:pt>
                <c:pt idx="34">
                  <c:v>114.52905811623246</c:v>
                </c:pt>
                <c:pt idx="35">
                  <c:v>111.47294589178357</c:v>
                </c:pt>
                <c:pt idx="36">
                  <c:v>105.86172344689379</c:v>
                </c:pt>
                <c:pt idx="37">
                  <c:v>113.57715430861724</c:v>
                </c:pt>
                <c:pt idx="38">
                  <c:v>116.18236472945891</c:v>
                </c:pt>
                <c:pt idx="39">
                  <c:v>111.52304609218437</c:v>
                </c:pt>
                <c:pt idx="40">
                  <c:v>108.21643286573146</c:v>
                </c:pt>
              </c:numCache>
            </c:numRef>
          </c:val>
          <c:smooth val="0"/>
          <c:extLst>
            <c:ext xmlns:c16="http://schemas.microsoft.com/office/drawing/2014/chart" uri="{C3380CC4-5D6E-409C-BE32-E72D297353CC}">
              <c16:uniqueId val="{00000002-9D0F-4406-9DDB-93C031D193BC}"/>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9234-4E1C-A92A-32B48FD7D4D1}"/>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75.469791877146903</c:v>
                </c:pt>
                <c:pt idx="2">
                  <c:v>61.204283693675492</c:v>
                </c:pt>
                <c:pt idx="3">
                  <c:v>61.618508789654477</c:v>
                </c:pt>
                <c:pt idx="4">
                  <c:v>96.726611436653869</c:v>
                </c:pt>
                <c:pt idx="5">
                  <c:v>81.612446958981607</c:v>
                </c:pt>
                <c:pt idx="6">
                  <c:v>56.031521519498888</c:v>
                </c:pt>
                <c:pt idx="7">
                  <c:v>67.316629622145882</c:v>
                </c:pt>
                <c:pt idx="8">
                  <c:v>97.130733481511413</c:v>
                </c:pt>
                <c:pt idx="9">
                  <c:v>83.521923620933521</c:v>
                </c:pt>
                <c:pt idx="10">
                  <c:v>71.388159224085669</c:v>
                </c:pt>
                <c:pt idx="11">
                  <c:v>87.320670842594467</c:v>
                </c:pt>
                <c:pt idx="12">
                  <c:v>146.67609618104669</c:v>
                </c:pt>
                <c:pt idx="13">
                  <c:v>107.65811275005052</c:v>
                </c:pt>
                <c:pt idx="14">
                  <c:v>97.635886037583347</c:v>
                </c:pt>
                <c:pt idx="15">
                  <c:v>123.67144877753081</c:v>
                </c:pt>
                <c:pt idx="16">
                  <c:v>172.6005253586583</c:v>
                </c:pt>
                <c:pt idx="17">
                  <c:v>153.57648009698929</c:v>
                </c:pt>
                <c:pt idx="18">
                  <c:v>106.13255203071327</c:v>
                </c:pt>
                <c:pt idx="19">
                  <c:v>127.03576480096989</c:v>
                </c:pt>
                <c:pt idx="20">
                  <c:v>211.20428369367548</c:v>
                </c:pt>
                <c:pt idx="21">
                  <c:v>157.40553647201455</c:v>
                </c:pt>
                <c:pt idx="22">
                  <c:v>107.59749444332188</c:v>
                </c:pt>
                <c:pt idx="23">
                  <c:v>127.7429783794706</c:v>
                </c:pt>
                <c:pt idx="24">
                  <c:v>282.13780561729641</c:v>
                </c:pt>
                <c:pt idx="25">
                  <c:v>235.3202667205496</c:v>
                </c:pt>
                <c:pt idx="26">
                  <c:v>116.9024045261669</c:v>
                </c:pt>
                <c:pt idx="27">
                  <c:v>167.50858759345323</c:v>
                </c:pt>
                <c:pt idx="28">
                  <c:v>226.22752071125481</c:v>
                </c:pt>
                <c:pt idx="29">
                  <c:v>183.81491210345524</c:v>
                </c:pt>
                <c:pt idx="30">
                  <c:v>112.68943220852698</c:v>
                </c:pt>
                <c:pt idx="31">
                  <c:v>137.83592644978785</c:v>
                </c:pt>
                <c:pt idx="32">
                  <c:v>207.85007072135784</c:v>
                </c:pt>
                <c:pt idx="33">
                  <c:v>91.200242473226908</c:v>
                </c:pt>
                <c:pt idx="34">
                  <c:v>63.901798343099614</c:v>
                </c:pt>
                <c:pt idx="35">
                  <c:v>145.74661547787431</c:v>
                </c:pt>
                <c:pt idx="36">
                  <c:v>156.42554051323501</c:v>
                </c:pt>
                <c:pt idx="37">
                  <c:v>159.69892907658112</c:v>
                </c:pt>
                <c:pt idx="38">
                  <c:v>129.61204283693675</c:v>
                </c:pt>
                <c:pt idx="39">
                  <c:v>193.73610830470801</c:v>
                </c:pt>
                <c:pt idx="40">
                  <c:v>234.47161042634875</c:v>
                </c:pt>
              </c:numCache>
            </c:numRef>
          </c:val>
          <c:smooth val="0"/>
          <c:extLst>
            <c:ext xmlns:c16="http://schemas.microsoft.com/office/drawing/2014/chart" uri="{C3380CC4-5D6E-409C-BE32-E72D297353CC}">
              <c16:uniqueId val="{00000001-9234-4E1C-A92A-32B48FD7D4D1}"/>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102.21251819505095</c:v>
                </c:pt>
                <c:pt idx="2">
                  <c:v>82.241630276564777</c:v>
                </c:pt>
                <c:pt idx="3">
                  <c:v>86.841339155749637</c:v>
                </c:pt>
                <c:pt idx="4">
                  <c:v>96.011644832605526</c:v>
                </c:pt>
                <c:pt idx="5">
                  <c:v>90.014556040756915</c:v>
                </c:pt>
                <c:pt idx="6">
                  <c:v>73.508005822416308</c:v>
                </c:pt>
                <c:pt idx="7">
                  <c:v>83.813682678311494</c:v>
                </c:pt>
                <c:pt idx="8">
                  <c:v>99.650655021834055</c:v>
                </c:pt>
                <c:pt idx="9">
                  <c:v>96.681222707423586</c:v>
                </c:pt>
                <c:pt idx="10">
                  <c:v>84.192139737991269</c:v>
                </c:pt>
                <c:pt idx="11">
                  <c:v>93.420669577874818</c:v>
                </c:pt>
                <c:pt idx="12">
                  <c:v>141.95050946142649</c:v>
                </c:pt>
                <c:pt idx="13">
                  <c:v>121.57205240174673</c:v>
                </c:pt>
                <c:pt idx="14">
                  <c:v>103.95924308588064</c:v>
                </c:pt>
                <c:pt idx="15">
                  <c:v>135.54585152838428</c:v>
                </c:pt>
                <c:pt idx="16">
                  <c:v>162.70742358078601</c:v>
                </c:pt>
                <c:pt idx="17">
                  <c:v>168.35516739446871</c:v>
                </c:pt>
                <c:pt idx="18">
                  <c:v>129.34497816593887</c:v>
                </c:pt>
                <c:pt idx="19">
                  <c:v>154.38136826783116</c:v>
                </c:pt>
                <c:pt idx="20">
                  <c:v>191.29548762736536</c:v>
                </c:pt>
                <c:pt idx="21">
                  <c:v>178.31149927219795</c:v>
                </c:pt>
                <c:pt idx="22">
                  <c:v>135.28384279475983</c:v>
                </c:pt>
                <c:pt idx="23">
                  <c:v>144.30858806404657</c:v>
                </c:pt>
                <c:pt idx="24">
                  <c:v>197.37991266375545</c:v>
                </c:pt>
                <c:pt idx="25">
                  <c:v>198.42794759825327</c:v>
                </c:pt>
                <c:pt idx="26">
                  <c:v>137.2052401746725</c:v>
                </c:pt>
                <c:pt idx="27">
                  <c:v>198.42794759825327</c:v>
                </c:pt>
                <c:pt idx="28">
                  <c:v>232.80931586608443</c:v>
                </c:pt>
                <c:pt idx="29">
                  <c:v>192.05240174672488</c:v>
                </c:pt>
                <c:pt idx="30">
                  <c:v>150.53857350800581</c:v>
                </c:pt>
                <c:pt idx="31">
                  <c:v>169.60698689956331</c:v>
                </c:pt>
                <c:pt idx="32">
                  <c:v>188.18049490538573</c:v>
                </c:pt>
                <c:pt idx="33">
                  <c:v>140.87336244541484</c:v>
                </c:pt>
                <c:pt idx="34">
                  <c:v>93.042212518195058</c:v>
                </c:pt>
                <c:pt idx="35">
                  <c:v>177.5254730713246</c:v>
                </c:pt>
                <c:pt idx="36">
                  <c:v>200.23289665211064</c:v>
                </c:pt>
                <c:pt idx="37">
                  <c:v>242.06695778748181</c:v>
                </c:pt>
                <c:pt idx="38">
                  <c:v>173.04221251819504</c:v>
                </c:pt>
                <c:pt idx="39">
                  <c:v>222.41630276564774</c:v>
                </c:pt>
                <c:pt idx="40">
                  <c:v>258.83551673944686</c:v>
                </c:pt>
              </c:numCache>
            </c:numRef>
          </c:val>
          <c:smooth val="0"/>
          <c:extLst>
            <c:ext xmlns:c16="http://schemas.microsoft.com/office/drawing/2014/chart" uri="{C3380CC4-5D6E-409C-BE32-E72D297353CC}">
              <c16:uniqueId val="{00000002-9234-4E1C-A92A-32B48FD7D4D1}"/>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67.658914728682177</c:v>
                </c:pt>
                <c:pt idx="2">
                  <c:v>59.007751937984494</c:v>
                </c:pt>
                <c:pt idx="3">
                  <c:v>55.472868217054263</c:v>
                </c:pt>
                <c:pt idx="4">
                  <c:v>99.503875968992247</c:v>
                </c:pt>
                <c:pt idx="5">
                  <c:v>80.465116279069761</c:v>
                </c:pt>
                <c:pt idx="6">
                  <c:v>51.596899224806201</c:v>
                </c:pt>
                <c:pt idx="7">
                  <c:v>70.201550387596896</c:v>
                </c:pt>
                <c:pt idx="8">
                  <c:v>96.558139534883722</c:v>
                </c:pt>
                <c:pt idx="9">
                  <c:v>77.20930232558139</c:v>
                </c:pt>
                <c:pt idx="10">
                  <c:v>68.52713178294573</c:v>
                </c:pt>
                <c:pt idx="11">
                  <c:v>90.542635658914733</c:v>
                </c:pt>
                <c:pt idx="12">
                  <c:v>177.51937984496124</c:v>
                </c:pt>
                <c:pt idx="13">
                  <c:v>106.75968992248062</c:v>
                </c:pt>
                <c:pt idx="14">
                  <c:v>112.52713178294573</c:v>
                </c:pt>
                <c:pt idx="15">
                  <c:v>135.13178294573643</c:v>
                </c:pt>
                <c:pt idx="16">
                  <c:v>191.31782945736435</c:v>
                </c:pt>
                <c:pt idx="17">
                  <c:v>168.58914728682171</c:v>
                </c:pt>
                <c:pt idx="18">
                  <c:v>99.627906976744185</c:v>
                </c:pt>
                <c:pt idx="19">
                  <c:v>128.86821705426357</c:v>
                </c:pt>
                <c:pt idx="20">
                  <c:v>307.41085271317831</c:v>
                </c:pt>
                <c:pt idx="21">
                  <c:v>185.2093023255814</c:v>
                </c:pt>
                <c:pt idx="22">
                  <c:v>107.75193798449612</c:v>
                </c:pt>
                <c:pt idx="23">
                  <c:v>121.95348837209302</c:v>
                </c:pt>
                <c:pt idx="24">
                  <c:v>483.65891472868219</c:v>
                </c:pt>
                <c:pt idx="25">
                  <c:v>376.09302325581393</c:v>
                </c:pt>
                <c:pt idx="26">
                  <c:v>118.82170542635659</c:v>
                </c:pt>
                <c:pt idx="27">
                  <c:v>175.19379844961242</c:v>
                </c:pt>
                <c:pt idx="28">
                  <c:v>286.5736434108527</c:v>
                </c:pt>
                <c:pt idx="29">
                  <c:v>255.7829457364341</c:v>
                </c:pt>
                <c:pt idx="30">
                  <c:v>126.66666666666667</c:v>
                </c:pt>
                <c:pt idx="31">
                  <c:v>133.95348837209303</c:v>
                </c:pt>
                <c:pt idx="32">
                  <c:v>298.88372093023258</c:v>
                </c:pt>
                <c:pt idx="33">
                  <c:v>63.937984496124031</c:v>
                </c:pt>
                <c:pt idx="34">
                  <c:v>49.984496124031011</c:v>
                </c:pt>
                <c:pt idx="35">
                  <c:v>141.98449612403101</c:v>
                </c:pt>
                <c:pt idx="36">
                  <c:v>160.52713178294573</c:v>
                </c:pt>
                <c:pt idx="37">
                  <c:v>105.36434108527132</c:v>
                </c:pt>
                <c:pt idx="38">
                  <c:v>111.10077519379846</c:v>
                </c:pt>
                <c:pt idx="39">
                  <c:v>203.06976744186048</c:v>
                </c:pt>
                <c:pt idx="40">
                  <c:v>216.93023255813952</c:v>
                </c:pt>
              </c:numCache>
            </c:numRef>
          </c:val>
          <c:smooth val="0"/>
          <c:extLst>
            <c:ext xmlns:c16="http://schemas.microsoft.com/office/drawing/2014/chart" uri="{C3380CC4-5D6E-409C-BE32-E72D297353CC}">
              <c16:uniqueId val="{00000003-9234-4E1C-A92A-32B48FD7D4D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D968-47FA-981C-6055F94E817F}"/>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99.764705882352942</c:v>
                </c:pt>
                <c:pt idx="2">
                  <c:v>191.05882352941177</c:v>
                </c:pt>
                <c:pt idx="3">
                  <c:v>320.23529411764707</c:v>
                </c:pt>
                <c:pt idx="4">
                  <c:v>233.1764705882353</c:v>
                </c:pt>
                <c:pt idx="5">
                  <c:v>110.58823529411765</c:v>
                </c:pt>
                <c:pt idx="6">
                  <c:v>113.41176470588235</c:v>
                </c:pt>
                <c:pt idx="7">
                  <c:v>155.29411764705881</c:v>
                </c:pt>
                <c:pt idx="8">
                  <c:v>288.23529411764707</c:v>
                </c:pt>
                <c:pt idx="9">
                  <c:v>166.11764705882354</c:v>
                </c:pt>
                <c:pt idx="10">
                  <c:v>112.94117647058823</c:v>
                </c:pt>
                <c:pt idx="11">
                  <c:v>90.117647058823536</c:v>
                </c:pt>
                <c:pt idx="12">
                  <c:v>187.76470588235293</c:v>
                </c:pt>
                <c:pt idx="13">
                  <c:v>62.823529411764703</c:v>
                </c:pt>
                <c:pt idx="14">
                  <c:v>107.05882352941177</c:v>
                </c:pt>
                <c:pt idx="15">
                  <c:v>70.117647058823536</c:v>
                </c:pt>
                <c:pt idx="16">
                  <c:v>82.82352941176471</c:v>
                </c:pt>
                <c:pt idx="17">
                  <c:v>48.941176470588232</c:v>
                </c:pt>
                <c:pt idx="18">
                  <c:v>57.882352941176471</c:v>
                </c:pt>
                <c:pt idx="19">
                  <c:v>101.17647058823529</c:v>
                </c:pt>
                <c:pt idx="20">
                  <c:v>116</c:v>
                </c:pt>
                <c:pt idx="21">
                  <c:v>41.176470588235297</c:v>
                </c:pt>
                <c:pt idx="22">
                  <c:v>66.352941176470594</c:v>
                </c:pt>
                <c:pt idx="23">
                  <c:v>81.882352941176464</c:v>
                </c:pt>
                <c:pt idx="24">
                  <c:v>145.64705882352942</c:v>
                </c:pt>
                <c:pt idx="25">
                  <c:v>56.705882352941174</c:v>
                </c:pt>
                <c:pt idx="26">
                  <c:v>31.294117647058822</c:v>
                </c:pt>
                <c:pt idx="27">
                  <c:v>91.529411764705884</c:v>
                </c:pt>
                <c:pt idx="28">
                  <c:v>89.647058823529406</c:v>
                </c:pt>
                <c:pt idx="29">
                  <c:v>76</c:v>
                </c:pt>
                <c:pt idx="30">
                  <c:v>92.470588235294116</c:v>
                </c:pt>
                <c:pt idx="31">
                  <c:v>110.82352941176471</c:v>
                </c:pt>
                <c:pt idx="32">
                  <c:v>351.05882352941177</c:v>
                </c:pt>
                <c:pt idx="33">
                  <c:v>398.58823529411762</c:v>
                </c:pt>
                <c:pt idx="34">
                  <c:v>51.058823529411768</c:v>
                </c:pt>
                <c:pt idx="35">
                  <c:v>133.88235294117646</c:v>
                </c:pt>
                <c:pt idx="36">
                  <c:v>98.588235294117652</c:v>
                </c:pt>
                <c:pt idx="37">
                  <c:v>30.823529411764707</c:v>
                </c:pt>
                <c:pt idx="38">
                  <c:v>49.176470588235297</c:v>
                </c:pt>
                <c:pt idx="39">
                  <c:v>21.411764705882351</c:v>
                </c:pt>
                <c:pt idx="40">
                  <c:v>60.941176470588232</c:v>
                </c:pt>
              </c:numCache>
            </c:numRef>
          </c:val>
          <c:smooth val="0"/>
          <c:extLst>
            <c:ext xmlns:c16="http://schemas.microsoft.com/office/drawing/2014/chart" uri="{C3380CC4-5D6E-409C-BE32-E72D297353CC}">
              <c16:uniqueId val="{00000001-D968-47FA-981C-6055F94E817F}"/>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153.125</c:v>
                </c:pt>
                <c:pt idx="2">
                  <c:v>196.875</c:v>
                </c:pt>
                <c:pt idx="3">
                  <c:v>258.33333333333331</c:v>
                </c:pt>
                <c:pt idx="4">
                  <c:v>161.45833333333334</c:v>
                </c:pt>
                <c:pt idx="5">
                  <c:v>138.54166666666666</c:v>
                </c:pt>
                <c:pt idx="6">
                  <c:v>139.58333333333334</c:v>
                </c:pt>
                <c:pt idx="7">
                  <c:v>121.875</c:v>
                </c:pt>
                <c:pt idx="8">
                  <c:v>195.83333333333334</c:v>
                </c:pt>
                <c:pt idx="9">
                  <c:v>301.04166666666669</c:v>
                </c:pt>
                <c:pt idx="10">
                  <c:v>48.958333333333336</c:v>
                </c:pt>
                <c:pt idx="11">
                  <c:v>69.791666666666671</c:v>
                </c:pt>
                <c:pt idx="12">
                  <c:v>451.04166666666669</c:v>
                </c:pt>
                <c:pt idx="13">
                  <c:v>125</c:v>
                </c:pt>
                <c:pt idx="14">
                  <c:v>85.416666666666671</c:v>
                </c:pt>
                <c:pt idx="15">
                  <c:v>85.416666666666671</c:v>
                </c:pt>
                <c:pt idx="16">
                  <c:v>98.958333333333329</c:v>
                </c:pt>
                <c:pt idx="17">
                  <c:v>10.416666666666666</c:v>
                </c:pt>
                <c:pt idx="18">
                  <c:v>125</c:v>
                </c:pt>
                <c:pt idx="19">
                  <c:v>313.54166666666669</c:v>
                </c:pt>
                <c:pt idx="20">
                  <c:v>125</c:v>
                </c:pt>
                <c:pt idx="21">
                  <c:v>15.625</c:v>
                </c:pt>
                <c:pt idx="22">
                  <c:v>110.41666666666667</c:v>
                </c:pt>
                <c:pt idx="23">
                  <c:v>152.08333333333334</c:v>
                </c:pt>
                <c:pt idx="24">
                  <c:v>245.83333333333334</c:v>
                </c:pt>
                <c:pt idx="25">
                  <c:v>91.666666666666671</c:v>
                </c:pt>
                <c:pt idx="26">
                  <c:v>75</c:v>
                </c:pt>
                <c:pt idx="27">
                  <c:v>121.875</c:v>
                </c:pt>
                <c:pt idx="28">
                  <c:v>145.83333333333334</c:v>
                </c:pt>
                <c:pt idx="29">
                  <c:v>198.95833333333334</c:v>
                </c:pt>
                <c:pt idx="30">
                  <c:v>300</c:v>
                </c:pt>
                <c:pt idx="31">
                  <c:v>97.916666666666671</c:v>
                </c:pt>
                <c:pt idx="32">
                  <c:v>514.58333333333337</c:v>
                </c:pt>
                <c:pt idx="33">
                  <c:v>386.45833333333331</c:v>
                </c:pt>
                <c:pt idx="34">
                  <c:v>45.833333333333336</c:v>
                </c:pt>
                <c:pt idx="35">
                  <c:v>61.458333333333336</c:v>
                </c:pt>
                <c:pt idx="36">
                  <c:v>127.08333333333333</c:v>
                </c:pt>
                <c:pt idx="37">
                  <c:v>8.3333333333333339</c:v>
                </c:pt>
                <c:pt idx="38">
                  <c:v>11.458333333333334</c:v>
                </c:pt>
                <c:pt idx="39">
                  <c:v>0</c:v>
                </c:pt>
                <c:pt idx="40">
                  <c:v>90.625</c:v>
                </c:pt>
              </c:numCache>
            </c:numRef>
          </c:val>
          <c:smooth val="0"/>
          <c:extLst>
            <c:ext xmlns:c16="http://schemas.microsoft.com/office/drawing/2014/chart" uri="{C3380CC4-5D6E-409C-BE32-E72D297353CC}">
              <c16:uniqueId val="{00000002-D968-47FA-981C-6055F94E817F}"/>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171.21212121212122</c:v>
                </c:pt>
                <c:pt idx="1">
                  <c:v>187.12121212121212</c:v>
                </c:pt>
                <c:pt idx="2">
                  <c:v>153.78787878787878</c:v>
                </c:pt>
                <c:pt idx="3">
                  <c:v>343.18181818181819</c:v>
                </c:pt>
                <c:pt idx="4">
                  <c:v>172.72727272727272</c:v>
                </c:pt>
                <c:pt idx="5">
                  <c:v>151.5151515151515</c:v>
                </c:pt>
                <c:pt idx="6">
                  <c:v>134.84848484848484</c:v>
                </c:pt>
                <c:pt idx="7">
                  <c:v>510.60606060606062</c:v>
                </c:pt>
                <c:pt idx="8">
                  <c:v>200</c:v>
                </c:pt>
                <c:pt idx="9">
                  <c:v>146.21212121212122</c:v>
                </c:pt>
                <c:pt idx="10">
                  <c:v>93.181818181818187</c:v>
                </c:pt>
                <c:pt idx="11">
                  <c:v>140.90909090909091</c:v>
                </c:pt>
                <c:pt idx="12">
                  <c:v>46.212121212121211</c:v>
                </c:pt>
                <c:pt idx="13">
                  <c:v>209.84848484848484</c:v>
                </c:pt>
                <c:pt idx="14">
                  <c:v>93.181818181818187</c:v>
                </c:pt>
                <c:pt idx="15">
                  <c:v>59.090909090909093</c:v>
                </c:pt>
                <c:pt idx="16">
                  <c:v>82.575757575757578</c:v>
                </c:pt>
                <c:pt idx="17">
                  <c:v>43.939393939393938</c:v>
                </c:pt>
                <c:pt idx="18">
                  <c:v>28.030303030303031</c:v>
                </c:pt>
                <c:pt idx="19">
                  <c:v>98.484848484848484</c:v>
                </c:pt>
                <c:pt idx="20">
                  <c:v>56.81818181818182</c:v>
                </c:pt>
                <c:pt idx="21">
                  <c:v>117.42424242424242</c:v>
                </c:pt>
                <c:pt idx="22">
                  <c:v>40.909090909090907</c:v>
                </c:pt>
                <c:pt idx="23">
                  <c:v>73.484848484848484</c:v>
                </c:pt>
                <c:pt idx="24">
                  <c:v>40.909090909090907</c:v>
                </c:pt>
                <c:pt idx="25">
                  <c:v>41.666666666666664</c:v>
                </c:pt>
                <c:pt idx="26">
                  <c:v>114.39393939393939</c:v>
                </c:pt>
                <c:pt idx="27">
                  <c:v>115.15151515151516</c:v>
                </c:pt>
                <c:pt idx="28">
                  <c:v>49.242424242424242</c:v>
                </c:pt>
                <c:pt idx="29">
                  <c:v>56.81818181818182</c:v>
                </c:pt>
                <c:pt idx="30">
                  <c:v>163.63636363636363</c:v>
                </c:pt>
                <c:pt idx="31">
                  <c:v>405.30303030303031</c:v>
                </c:pt>
                <c:pt idx="32">
                  <c:v>643.93939393939399</c:v>
                </c:pt>
                <c:pt idx="33">
                  <c:v>35.606060606060609</c:v>
                </c:pt>
                <c:pt idx="34">
                  <c:v>293.93939393939394</c:v>
                </c:pt>
                <c:pt idx="35">
                  <c:v>165.90909090909091</c:v>
                </c:pt>
                <c:pt idx="36">
                  <c:v>25</c:v>
                </c:pt>
                <c:pt idx="37">
                  <c:v>64.393939393939391</c:v>
                </c:pt>
                <c:pt idx="38">
                  <c:v>25</c:v>
                </c:pt>
                <c:pt idx="39">
                  <c:v>26.515151515151516</c:v>
                </c:pt>
              </c:numCache>
            </c:numRef>
          </c:val>
          <c:smooth val="0"/>
          <c:extLst>
            <c:ext xmlns:c16="http://schemas.microsoft.com/office/drawing/2014/chart" uri="{C3380CC4-5D6E-409C-BE32-E72D297353CC}">
              <c16:uniqueId val="{00000003-D968-47FA-981C-6055F94E817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4EFC-4A12-A644-ECD5C37CD540}"/>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Grafdata!$B$9:$AP$9</c:f>
              <c:numCache>
                <c:formatCode>General</c:formatCode>
                <c:ptCount val="41"/>
                <c:pt idx="0">
                  <c:v>6.5601390999999998</c:v>
                </c:pt>
                <c:pt idx="1">
                  <c:v>6.2236186</c:v>
                </c:pt>
                <c:pt idx="2">
                  <c:v>6.4449109</c:v>
                </c:pt>
                <c:pt idx="3">
                  <c:v>6.6383979999999996</c:v>
                </c:pt>
                <c:pt idx="4">
                  <c:v>6.6810691999999996</c:v>
                </c:pt>
                <c:pt idx="5">
                  <c:v>6.2292785000000004</c:v>
                </c:pt>
                <c:pt idx="6">
                  <c:v>6.3694144000000001</c:v>
                </c:pt>
                <c:pt idx="7">
                  <c:v>6.4889830000000002</c:v>
                </c:pt>
                <c:pt idx="8">
                  <c:v>6.4080724</c:v>
                </c:pt>
                <c:pt idx="9">
                  <c:v>5.8537321999999996</c:v>
                </c:pt>
                <c:pt idx="10">
                  <c:v>5.9308487000000003</c:v>
                </c:pt>
                <c:pt idx="11">
                  <c:v>6.0255554</c:v>
                </c:pt>
                <c:pt idx="12">
                  <c:v>6.0571602000000002</c:v>
                </c:pt>
                <c:pt idx="13">
                  <c:v>5.6200925000000002</c:v>
                </c:pt>
                <c:pt idx="14">
                  <c:v>5.7047904000000003</c:v>
                </c:pt>
                <c:pt idx="15">
                  <c:v>5.8823768000000003</c:v>
                </c:pt>
                <c:pt idx="16">
                  <c:v>5.8692494000000002</c:v>
                </c:pt>
                <c:pt idx="17">
                  <c:v>5.3923303999999996</c:v>
                </c:pt>
                <c:pt idx="18">
                  <c:v>5.4287983000000004</c:v>
                </c:pt>
                <c:pt idx="19">
                  <c:v>5.6212739000000003</c:v>
                </c:pt>
                <c:pt idx="20">
                  <c:v>5.7784333999999999</c:v>
                </c:pt>
                <c:pt idx="21">
                  <c:v>5.4686041999999997</c:v>
                </c:pt>
                <c:pt idx="22">
                  <c:v>5.4996074999999998</c:v>
                </c:pt>
                <c:pt idx="23">
                  <c:v>5.5892039000000002</c:v>
                </c:pt>
                <c:pt idx="24">
                  <c:v>5.5692235999999999</c:v>
                </c:pt>
                <c:pt idx="25">
                  <c:v>5.1506242000000002</c:v>
                </c:pt>
                <c:pt idx="26">
                  <c:v>5.1785635000000001</c:v>
                </c:pt>
                <c:pt idx="27">
                  <c:v>5.1828209000000003</c:v>
                </c:pt>
                <c:pt idx="28">
                  <c:v>5.2254132999999996</c:v>
                </c:pt>
                <c:pt idx="29">
                  <c:v>4.9741837999999996</c:v>
                </c:pt>
                <c:pt idx="30">
                  <c:v>5.1148096000000001</c:v>
                </c:pt>
                <c:pt idx="31">
                  <c:v>5.3383224380956884</c:v>
                </c:pt>
                <c:pt idx="32">
                  <c:v>5.5167820048807519</c:v>
                </c:pt>
                <c:pt idx="33">
                  <c:v>5.9989625455359983</c:v>
                </c:pt>
                <c:pt idx="34">
                  <c:v>6.2827507915183798</c:v>
                </c:pt>
                <c:pt idx="35">
                  <c:v>6.0413676291866478</c:v>
                </c:pt>
                <c:pt idx="36">
                  <c:v>5.9844570270381734</c:v>
                </c:pt>
                <c:pt idx="37">
                  <c:v>5.4646453025113653</c:v>
                </c:pt>
                <c:pt idx="38">
                  <c:v>5.3277204551141466</c:v>
                </c:pt>
                <c:pt idx="39">
                  <c:v>5.1135861918750107</c:v>
                </c:pt>
                <c:pt idx="40">
                  <c:v>4.9754124054700064</c:v>
                </c:pt>
              </c:numCache>
            </c:numRef>
          </c:val>
          <c:smooth val="0"/>
          <c:extLst>
            <c:ext xmlns:c16="http://schemas.microsoft.com/office/drawing/2014/chart" uri="{C3380CC4-5D6E-409C-BE32-E72D297353CC}">
              <c16:uniqueId val="{00000001-4EFC-4A12-A644-ECD5C37CD540}"/>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Grafdata!$B$10:$AP$10</c:f>
              <c:numCache>
                <c:formatCode>General</c:formatCode>
                <c:ptCount val="41"/>
                <c:pt idx="0">
                  <c:v>5.5614245999999996</c:v>
                </c:pt>
                <c:pt idx="1">
                  <c:v>5.4010375000000002</c:v>
                </c:pt>
                <c:pt idx="2">
                  <c:v>5.6773145999999999</c:v>
                </c:pt>
                <c:pt idx="3">
                  <c:v>5.5245967</c:v>
                </c:pt>
                <c:pt idx="4">
                  <c:v>5.4333396</c:v>
                </c:pt>
                <c:pt idx="5">
                  <c:v>5.0992945000000001</c:v>
                </c:pt>
                <c:pt idx="6">
                  <c:v>5.1938212000000004</c:v>
                </c:pt>
                <c:pt idx="7">
                  <c:v>4.9920312999999998</c:v>
                </c:pt>
                <c:pt idx="8">
                  <c:v>4.7889321000000002</c:v>
                </c:pt>
                <c:pt idx="9">
                  <c:v>4.3772744000000001</c:v>
                </c:pt>
                <c:pt idx="10">
                  <c:v>4.5126289999999996</c:v>
                </c:pt>
                <c:pt idx="11">
                  <c:v>4.3735743999999999</c:v>
                </c:pt>
                <c:pt idx="12">
                  <c:v>4.3306361999999998</c:v>
                </c:pt>
                <c:pt idx="13">
                  <c:v>3.9968433999999999</c:v>
                </c:pt>
                <c:pt idx="14">
                  <c:v>4.1200273000000003</c:v>
                </c:pt>
                <c:pt idx="15">
                  <c:v>4.1162935000000003</c:v>
                </c:pt>
                <c:pt idx="16">
                  <c:v>4.0640147999999998</c:v>
                </c:pt>
                <c:pt idx="17">
                  <c:v>3.6881561999999999</c:v>
                </c:pt>
                <c:pt idx="18">
                  <c:v>3.7796145999999999</c:v>
                </c:pt>
                <c:pt idx="19">
                  <c:v>3.8574516999999999</c:v>
                </c:pt>
                <c:pt idx="20">
                  <c:v>3.8951619000000002</c:v>
                </c:pt>
                <c:pt idx="21">
                  <c:v>3.7477464999999999</c:v>
                </c:pt>
                <c:pt idx="22">
                  <c:v>3.8152764000000001</c:v>
                </c:pt>
                <c:pt idx="23">
                  <c:v>3.9158312999999998</c:v>
                </c:pt>
                <c:pt idx="24">
                  <c:v>3.8969912</c:v>
                </c:pt>
                <c:pt idx="25">
                  <c:v>3.6674175</c:v>
                </c:pt>
                <c:pt idx="26">
                  <c:v>3.8734470999999999</c:v>
                </c:pt>
                <c:pt idx="27">
                  <c:v>3.8706100000000001</c:v>
                </c:pt>
                <c:pt idx="28">
                  <c:v>3.8512417000000001</c:v>
                </c:pt>
                <c:pt idx="29">
                  <c:v>3.7721558000000002</c:v>
                </c:pt>
                <c:pt idx="30">
                  <c:v>3.9634930000000002</c:v>
                </c:pt>
                <c:pt idx="31">
                  <c:v>3.9971643882471071</c:v>
                </c:pt>
                <c:pt idx="32">
                  <c:v>4.1125737381064251</c:v>
                </c:pt>
                <c:pt idx="33">
                  <c:v>4.7059667003082906</c:v>
                </c:pt>
                <c:pt idx="34">
                  <c:v>5.0672968308539765</c:v>
                </c:pt>
                <c:pt idx="35">
                  <c:v>4.8511184902772646</c:v>
                </c:pt>
                <c:pt idx="36">
                  <c:v>4.8091213774785322</c:v>
                </c:pt>
                <c:pt idx="37">
                  <c:v>4.4841831528358407</c:v>
                </c:pt>
                <c:pt idx="38">
                  <c:v>4.4113563225901302</c:v>
                </c:pt>
                <c:pt idx="39">
                  <c:v>4.1677904825733609</c:v>
                </c:pt>
                <c:pt idx="40">
                  <c:v>4.0470916533654737</c:v>
                </c:pt>
              </c:numCache>
            </c:numRef>
          </c:val>
          <c:smooth val="0"/>
          <c:extLst>
            <c:ext xmlns:c16="http://schemas.microsoft.com/office/drawing/2014/chart" uri="{C3380CC4-5D6E-409C-BE32-E72D297353CC}">
              <c16:uniqueId val="{00000002-4EFC-4A12-A644-ECD5C37CD540}"/>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Grafdata!$B$11:$AP$11</c:f>
              <c:numCache>
                <c:formatCode>General</c:formatCode>
                <c:ptCount val="41"/>
                <c:pt idx="0">
                  <c:v>8.1923376999999995</c:v>
                </c:pt>
                <c:pt idx="1">
                  <c:v>7.8668170999999996</c:v>
                </c:pt>
                <c:pt idx="2">
                  <c:v>8.0667010999999995</c:v>
                </c:pt>
                <c:pt idx="3">
                  <c:v>8.4104484999999993</c:v>
                </c:pt>
                <c:pt idx="4">
                  <c:v>8.5753050999999996</c:v>
                </c:pt>
                <c:pt idx="5">
                  <c:v>8.2113403999999992</c:v>
                </c:pt>
                <c:pt idx="6">
                  <c:v>8.3297331000000003</c:v>
                </c:pt>
                <c:pt idx="7">
                  <c:v>8.6897850000000005</c:v>
                </c:pt>
                <c:pt idx="8">
                  <c:v>8.6652593000000007</c:v>
                </c:pt>
                <c:pt idx="9">
                  <c:v>8.1030075000000004</c:v>
                </c:pt>
                <c:pt idx="10">
                  <c:v>8.1646766999999993</c:v>
                </c:pt>
                <c:pt idx="11">
                  <c:v>8.3390625000000007</c:v>
                </c:pt>
                <c:pt idx="12">
                  <c:v>8.3615718000000001</c:v>
                </c:pt>
                <c:pt idx="13">
                  <c:v>7.9667101999999996</c:v>
                </c:pt>
                <c:pt idx="14">
                  <c:v>8.0235085000000002</c:v>
                </c:pt>
                <c:pt idx="15">
                  <c:v>8.1491053999999998</c:v>
                </c:pt>
                <c:pt idx="16">
                  <c:v>8.1424561000000004</c:v>
                </c:pt>
                <c:pt idx="17">
                  <c:v>7.7820567</c:v>
                </c:pt>
                <c:pt idx="18">
                  <c:v>7.9064693000000004</c:v>
                </c:pt>
                <c:pt idx="19">
                  <c:v>8.0919025999999992</c:v>
                </c:pt>
                <c:pt idx="20">
                  <c:v>8.3410709000000001</c:v>
                </c:pt>
                <c:pt idx="21">
                  <c:v>7.9282133999999997</c:v>
                </c:pt>
                <c:pt idx="22">
                  <c:v>7.9253922000000001</c:v>
                </c:pt>
                <c:pt idx="23">
                  <c:v>7.9634238000000002</c:v>
                </c:pt>
                <c:pt idx="24">
                  <c:v>7.9478442999999999</c:v>
                </c:pt>
                <c:pt idx="25">
                  <c:v>7.3582166000000004</c:v>
                </c:pt>
                <c:pt idx="26">
                  <c:v>7.2284708999999996</c:v>
                </c:pt>
                <c:pt idx="27">
                  <c:v>7.2224629</c:v>
                </c:pt>
                <c:pt idx="28">
                  <c:v>7.3105421000000002</c:v>
                </c:pt>
                <c:pt idx="29">
                  <c:v>6.9033508000000001</c:v>
                </c:pt>
                <c:pt idx="30">
                  <c:v>6.9890002000000004</c:v>
                </c:pt>
                <c:pt idx="31">
                  <c:v>7.3070018525781446</c:v>
                </c:pt>
                <c:pt idx="32">
                  <c:v>7.6138642222858781</c:v>
                </c:pt>
                <c:pt idx="33">
                  <c:v>8.2268594672481292</c:v>
                </c:pt>
                <c:pt idx="34">
                  <c:v>8.4702823108765681</c:v>
                </c:pt>
                <c:pt idx="35">
                  <c:v>8.1674152532904269</c:v>
                </c:pt>
                <c:pt idx="36">
                  <c:v>8.1519382810507519</c:v>
                </c:pt>
                <c:pt idx="37">
                  <c:v>7.4472458862786723</c:v>
                </c:pt>
                <c:pt idx="38">
                  <c:v>7.2607450039356642</c:v>
                </c:pt>
                <c:pt idx="39">
                  <c:v>7.0907487191244511</c:v>
                </c:pt>
                <c:pt idx="40">
                  <c:v>6.8681728811513549</c:v>
                </c:pt>
              </c:numCache>
            </c:numRef>
          </c:val>
          <c:smooth val="0"/>
          <c:extLst>
            <c:ext xmlns:c16="http://schemas.microsoft.com/office/drawing/2014/chart" uri="{C3380CC4-5D6E-409C-BE32-E72D297353CC}">
              <c16:uniqueId val="{00000003-4EFC-4A12-A644-ECD5C37CD54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55EE-4486-BCDF-7FA0E8379B66}"/>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100.0860279880813</c:v>
                </c:pt>
                <c:pt idx="2">
                  <c:v>100.43756014423022</c:v>
                </c:pt>
                <c:pt idx="3">
                  <c:v>100.58642798344367</c:v>
                </c:pt>
                <c:pt idx="4">
                  <c:v>100.76451287521304</c:v>
                </c:pt>
                <c:pt idx="5">
                  <c:v>100.97993066747053</c:v>
                </c:pt>
                <c:pt idx="6">
                  <c:v>101.36624502904314</c:v>
                </c:pt>
                <c:pt idx="7">
                  <c:v>101.52879386905659</c:v>
                </c:pt>
                <c:pt idx="8">
                  <c:v>101.7595158317005</c:v>
                </c:pt>
                <c:pt idx="9">
                  <c:v>101.93180368923259</c:v>
                </c:pt>
                <c:pt idx="10">
                  <c:v>102.3102340842425</c:v>
                </c:pt>
                <c:pt idx="11">
                  <c:v>102.51591285898135</c:v>
                </c:pt>
                <c:pt idx="12">
                  <c:v>102.63996939165922</c:v>
                </c:pt>
                <c:pt idx="13">
                  <c:v>102.81063407960488</c:v>
                </c:pt>
                <c:pt idx="14">
                  <c:v>103.19393398337411</c:v>
                </c:pt>
                <c:pt idx="15">
                  <c:v>103.34048300889265</c:v>
                </c:pt>
                <c:pt idx="16">
                  <c:v>103.572828141123</c:v>
                </c:pt>
                <c:pt idx="17">
                  <c:v>103.82349190154316</c:v>
                </c:pt>
                <c:pt idx="18">
                  <c:v>104.44980348053936</c:v>
                </c:pt>
                <c:pt idx="19">
                  <c:v>104.83472655389502</c:v>
                </c:pt>
                <c:pt idx="20">
                  <c:v>105.18046167580665</c:v>
                </c:pt>
                <c:pt idx="21">
                  <c:v>105.34532932951502</c:v>
                </c:pt>
                <c:pt idx="22">
                  <c:v>105.86543924128416</c:v>
                </c:pt>
                <c:pt idx="23">
                  <c:v>106.084799016823</c:v>
                </c:pt>
                <c:pt idx="24">
                  <c:v>106.23644943247035</c:v>
                </c:pt>
                <c:pt idx="25">
                  <c:v>106.38183905114144</c:v>
                </c:pt>
                <c:pt idx="26">
                  <c:v>106.77464609105981</c:v>
                </c:pt>
                <c:pt idx="27">
                  <c:v>107.03249817393421</c:v>
                </c:pt>
                <c:pt idx="28">
                  <c:v>107.21707574404934</c:v>
                </c:pt>
                <c:pt idx="29">
                  <c:v>107.36037843039502</c:v>
                </c:pt>
                <c:pt idx="30">
                  <c:v>107.79260530312692</c:v>
                </c:pt>
                <c:pt idx="31">
                  <c:v>107.93961809138445</c:v>
                </c:pt>
                <c:pt idx="32">
                  <c:v>108.00384923073355</c:v>
                </c:pt>
                <c:pt idx="33">
                  <c:v>107.92871966701836</c:v>
                </c:pt>
                <c:pt idx="34">
                  <c:v>108.31062828257063</c:v>
                </c:pt>
                <c:pt idx="35">
                  <c:v>108.32523680884859</c:v>
                </c:pt>
                <c:pt idx="36">
                  <c:v>108.40685905090956</c:v>
                </c:pt>
                <c:pt idx="37">
                  <c:v>108.46622068149935</c:v>
                </c:pt>
                <c:pt idx="38">
                  <c:v>108.77717359798727</c:v>
                </c:pt>
                <c:pt idx="39">
                  <c:v>108.91560677557362</c:v>
                </c:pt>
                <c:pt idx="40">
                  <c:v>108.99653337352611</c:v>
                </c:pt>
              </c:numCache>
            </c:numRef>
          </c:val>
          <c:smooth val="0"/>
          <c:extLst>
            <c:ext xmlns:c16="http://schemas.microsoft.com/office/drawing/2014/chart" uri="{C3380CC4-5D6E-409C-BE32-E72D297353CC}">
              <c16:uniqueId val="{00000001-55EE-4486-BCDF-7FA0E8379B66}"/>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99.853543435220089</c:v>
                </c:pt>
                <c:pt idx="2">
                  <c:v>100.48208619240053</c:v>
                </c:pt>
                <c:pt idx="3">
                  <c:v>100.70312711887391</c:v>
                </c:pt>
                <c:pt idx="4">
                  <c:v>100.93637275907895</c:v>
                </c:pt>
                <c:pt idx="5">
                  <c:v>100.89569037997342</c:v>
                </c:pt>
                <c:pt idx="6">
                  <c:v>101.64695831412222</c:v>
                </c:pt>
                <c:pt idx="7">
                  <c:v>101.84291177348051</c:v>
                </c:pt>
                <c:pt idx="8">
                  <c:v>102.0951425239348</c:v>
                </c:pt>
                <c:pt idx="9">
                  <c:v>102.02394836050013</c:v>
                </c:pt>
                <c:pt idx="10">
                  <c:v>102.72232920181172</c:v>
                </c:pt>
                <c:pt idx="11">
                  <c:v>102.98134034878359</c:v>
                </c:pt>
                <c:pt idx="12">
                  <c:v>103.06677334490522</c:v>
                </c:pt>
                <c:pt idx="13">
                  <c:v>102.99625722112229</c:v>
                </c:pt>
                <c:pt idx="14">
                  <c:v>103.59089799571478</c:v>
                </c:pt>
                <c:pt idx="15">
                  <c:v>103.71701337094193</c:v>
                </c:pt>
                <c:pt idx="16">
                  <c:v>104.13061755851483</c:v>
                </c:pt>
                <c:pt idx="17">
                  <c:v>104.13807599468417</c:v>
                </c:pt>
                <c:pt idx="18">
                  <c:v>105.26565593555911</c:v>
                </c:pt>
                <c:pt idx="19">
                  <c:v>105.65010441810637</c:v>
                </c:pt>
                <c:pt idx="20">
                  <c:v>106.03862113856418</c:v>
                </c:pt>
                <c:pt idx="21">
                  <c:v>106.00336307667273</c:v>
                </c:pt>
                <c:pt idx="22">
                  <c:v>107.07398768679992</c:v>
                </c:pt>
                <c:pt idx="23">
                  <c:v>107.48284559681051</c:v>
                </c:pt>
                <c:pt idx="24">
                  <c:v>107.77643676602207</c:v>
                </c:pt>
                <c:pt idx="25">
                  <c:v>107.70049632502509</c:v>
                </c:pt>
                <c:pt idx="26">
                  <c:v>108.76230641967942</c:v>
                </c:pt>
                <c:pt idx="27">
                  <c:v>109.18743728133221</c:v>
                </c:pt>
                <c:pt idx="28">
                  <c:v>109.50272571940008</c:v>
                </c:pt>
                <c:pt idx="29">
                  <c:v>109.41593664397494</c:v>
                </c:pt>
                <c:pt idx="30">
                  <c:v>110.35569960131268</c:v>
                </c:pt>
                <c:pt idx="31">
                  <c:v>110.55504325892979</c:v>
                </c:pt>
                <c:pt idx="32">
                  <c:v>110.74082612351171</c:v>
                </c:pt>
                <c:pt idx="33">
                  <c:v>110.57538444848255</c:v>
                </c:pt>
                <c:pt idx="34">
                  <c:v>111.51921564373085</c:v>
                </c:pt>
                <c:pt idx="35">
                  <c:v>111.61617531393236</c:v>
                </c:pt>
                <c:pt idx="36">
                  <c:v>111.66228201025196</c:v>
                </c:pt>
                <c:pt idx="37">
                  <c:v>111.36326652382631</c:v>
                </c:pt>
                <c:pt idx="38">
                  <c:v>112.15318271812535</c:v>
                </c:pt>
                <c:pt idx="39">
                  <c:v>112.23386943668466</c:v>
                </c:pt>
                <c:pt idx="40">
                  <c:v>112.25421062623742</c:v>
                </c:pt>
              </c:numCache>
            </c:numRef>
          </c:val>
          <c:smooth val="0"/>
          <c:extLst>
            <c:ext xmlns:c16="http://schemas.microsoft.com/office/drawing/2014/chart" uri="{C3380CC4-5D6E-409C-BE32-E72D297353CC}">
              <c16:uniqueId val="{00000002-55EE-4486-BCDF-7FA0E8379B66}"/>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100.29284479990213</c:v>
                </c:pt>
                <c:pt idx="2">
                  <c:v>100.7783707736302</c:v>
                </c:pt>
                <c:pt idx="3">
                  <c:v>101.02304528007585</c:v>
                </c:pt>
                <c:pt idx="4">
                  <c:v>101.30977321731685</c:v>
                </c:pt>
                <c:pt idx="5">
                  <c:v>101.70201703546252</c:v>
                </c:pt>
                <c:pt idx="6">
                  <c:v>102.03232761916414</c:v>
                </c:pt>
                <c:pt idx="7">
                  <c:v>102.26553300812013</c:v>
                </c:pt>
                <c:pt idx="8">
                  <c:v>102.50714908323521</c:v>
                </c:pt>
                <c:pt idx="9">
                  <c:v>102.8603979019161</c:v>
                </c:pt>
                <c:pt idx="10">
                  <c:v>103.18153319162602</c:v>
                </c:pt>
                <c:pt idx="11">
                  <c:v>103.43844142339394</c:v>
                </c:pt>
                <c:pt idx="12">
                  <c:v>103.74122612512042</c:v>
                </c:pt>
                <c:pt idx="13">
                  <c:v>104.0814766106464</c:v>
                </c:pt>
                <c:pt idx="14">
                  <c:v>104.50506934993042</c:v>
                </c:pt>
                <c:pt idx="15">
                  <c:v>104.77803434618384</c:v>
                </c:pt>
                <c:pt idx="16">
                  <c:v>105.00053522548285</c:v>
                </c:pt>
                <c:pt idx="17">
                  <c:v>105.50441178719434</c:v>
                </c:pt>
                <c:pt idx="18">
                  <c:v>105.99376080008564</c:v>
                </c:pt>
                <c:pt idx="19">
                  <c:v>106.5580413805759</c:v>
                </c:pt>
                <c:pt idx="20">
                  <c:v>107.00686617833713</c:v>
                </c:pt>
                <c:pt idx="21">
                  <c:v>107.30353401740247</c:v>
                </c:pt>
                <c:pt idx="22">
                  <c:v>107.64149067943052</c:v>
                </c:pt>
                <c:pt idx="23">
                  <c:v>107.75388803082899</c:v>
                </c:pt>
                <c:pt idx="24">
                  <c:v>107.80282293211812</c:v>
                </c:pt>
                <c:pt idx="25">
                  <c:v>108.0536143012249</c:v>
                </c:pt>
                <c:pt idx="26">
                  <c:v>108.1468964568073</c:v>
                </c:pt>
                <c:pt idx="27">
                  <c:v>108.32657929747832</c:v>
                </c:pt>
                <c:pt idx="28">
                  <c:v>108.56437233343019</c:v>
                </c:pt>
                <c:pt idx="29">
                  <c:v>108.88091997614424</c:v>
                </c:pt>
                <c:pt idx="30">
                  <c:v>109.19976144235622</c:v>
                </c:pt>
                <c:pt idx="31">
                  <c:v>109.46966800727907</c:v>
                </c:pt>
                <c:pt idx="32">
                  <c:v>109.59353447616718</c:v>
                </c:pt>
                <c:pt idx="33">
                  <c:v>109.54536418271068</c:v>
                </c:pt>
                <c:pt idx="34">
                  <c:v>109.77780496383404</c:v>
                </c:pt>
                <c:pt idx="35">
                  <c:v>109.70440261190036</c:v>
                </c:pt>
                <c:pt idx="36">
                  <c:v>109.79692015965011</c:v>
                </c:pt>
                <c:pt idx="37">
                  <c:v>110.00565809796156</c:v>
                </c:pt>
                <c:pt idx="38">
                  <c:v>110.20139770311808</c:v>
                </c:pt>
                <c:pt idx="39">
                  <c:v>110.45371828789014</c:v>
                </c:pt>
                <c:pt idx="40">
                  <c:v>110.56993867845182</c:v>
                </c:pt>
              </c:numCache>
            </c:numRef>
          </c:val>
          <c:smooth val="0"/>
          <c:extLst>
            <c:ext xmlns:c16="http://schemas.microsoft.com/office/drawing/2014/chart" uri="{C3380CC4-5D6E-409C-BE32-E72D297353CC}">
              <c16:uniqueId val="{00000003-55EE-4486-BCDF-7FA0E8379B6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B4E6-46E7-A5C2-5711736DA78D}"/>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159.09090909090909</c:v>
                </c:pt>
                <c:pt idx="2">
                  <c:v>76.767676767676761</c:v>
                </c:pt>
                <c:pt idx="3">
                  <c:v>134.34343434343435</c:v>
                </c:pt>
                <c:pt idx="4">
                  <c:v>59.090909090909093</c:v>
                </c:pt>
                <c:pt idx="5">
                  <c:v>172.22222222222223</c:v>
                </c:pt>
                <c:pt idx="6">
                  <c:v>128.78787878787878</c:v>
                </c:pt>
                <c:pt idx="7">
                  <c:v>211.61616161616161</c:v>
                </c:pt>
                <c:pt idx="8">
                  <c:v>174.74747474747474</c:v>
                </c:pt>
                <c:pt idx="9">
                  <c:v>274.74747474747477</c:v>
                </c:pt>
                <c:pt idx="10">
                  <c:v>246.46464646464648</c:v>
                </c:pt>
                <c:pt idx="11">
                  <c:v>99.494949494949495</c:v>
                </c:pt>
                <c:pt idx="12">
                  <c:v>498.4848484848485</c:v>
                </c:pt>
                <c:pt idx="13">
                  <c:v>442.42424242424244</c:v>
                </c:pt>
                <c:pt idx="14">
                  <c:v>354.04040404040404</c:v>
                </c:pt>
                <c:pt idx="15">
                  <c:v>494.44444444444446</c:v>
                </c:pt>
                <c:pt idx="16">
                  <c:v>341.91919191919192</c:v>
                </c:pt>
                <c:pt idx="17">
                  <c:v>483.83838383838383</c:v>
                </c:pt>
                <c:pt idx="18">
                  <c:v>345.45454545454544</c:v>
                </c:pt>
                <c:pt idx="19">
                  <c:v>378.78787878787881</c:v>
                </c:pt>
                <c:pt idx="20">
                  <c:v>253.03030303030303</c:v>
                </c:pt>
                <c:pt idx="21">
                  <c:v>473.73737373737373</c:v>
                </c:pt>
                <c:pt idx="22">
                  <c:v>339.39393939393938</c:v>
                </c:pt>
                <c:pt idx="23">
                  <c:v>262.12121212121212</c:v>
                </c:pt>
                <c:pt idx="24">
                  <c:v>283.83838383838383</c:v>
                </c:pt>
                <c:pt idx="25">
                  <c:v>286.86868686868689</c:v>
                </c:pt>
                <c:pt idx="26">
                  <c:v>133.83838383838383</c:v>
                </c:pt>
                <c:pt idx="27">
                  <c:v>155.55555555555554</c:v>
                </c:pt>
                <c:pt idx="28">
                  <c:v>266.66666666666669</c:v>
                </c:pt>
                <c:pt idx="29">
                  <c:v>273.73737373737373</c:v>
                </c:pt>
                <c:pt idx="30">
                  <c:v>353.53535353535352</c:v>
                </c:pt>
                <c:pt idx="31">
                  <c:v>274.74747474747477</c:v>
                </c:pt>
                <c:pt idx="32">
                  <c:v>135.35353535353536</c:v>
                </c:pt>
                <c:pt idx="33">
                  <c:v>420.70707070707073</c:v>
                </c:pt>
                <c:pt idx="34">
                  <c:v>63.636363636363633</c:v>
                </c:pt>
                <c:pt idx="35">
                  <c:v>122.72727272727273</c:v>
                </c:pt>
                <c:pt idx="36">
                  <c:v>218.68686868686868</c:v>
                </c:pt>
                <c:pt idx="37">
                  <c:v>291.91919191919192</c:v>
                </c:pt>
                <c:pt idx="38">
                  <c:v>116.66666666666667</c:v>
                </c:pt>
                <c:pt idx="39">
                  <c:v>194.44444444444446</c:v>
                </c:pt>
                <c:pt idx="40">
                  <c:v>514.64646464646466</c:v>
                </c:pt>
              </c:numCache>
            </c:numRef>
          </c:val>
          <c:smooth val="0"/>
          <c:extLst>
            <c:ext xmlns:c16="http://schemas.microsoft.com/office/drawing/2014/chart" uri="{C3380CC4-5D6E-409C-BE32-E72D297353CC}">
              <c16:uniqueId val="{00000001-B4E6-46E7-A5C2-5711736DA78D}"/>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222.76422764227641</c:v>
                </c:pt>
                <c:pt idx="2">
                  <c:v>87.804878048780495</c:v>
                </c:pt>
                <c:pt idx="3">
                  <c:v>95.934959349593498</c:v>
                </c:pt>
                <c:pt idx="4">
                  <c:v>73.983739837398375</c:v>
                </c:pt>
                <c:pt idx="5">
                  <c:v>217.07317073170731</c:v>
                </c:pt>
                <c:pt idx="6">
                  <c:v>128.45528455284554</c:v>
                </c:pt>
                <c:pt idx="7">
                  <c:v>226.01626016260164</c:v>
                </c:pt>
                <c:pt idx="8">
                  <c:v>159.34959349593495</c:v>
                </c:pt>
                <c:pt idx="9">
                  <c:v>164.22764227642276</c:v>
                </c:pt>
                <c:pt idx="10">
                  <c:v>187.80487804878049</c:v>
                </c:pt>
                <c:pt idx="11">
                  <c:v>77.235772357723576</c:v>
                </c:pt>
                <c:pt idx="12">
                  <c:v>300</c:v>
                </c:pt>
                <c:pt idx="13">
                  <c:v>485.36585365853659</c:v>
                </c:pt>
                <c:pt idx="14">
                  <c:v>436.58536585365852</c:v>
                </c:pt>
                <c:pt idx="15">
                  <c:v>630.89430894308941</c:v>
                </c:pt>
                <c:pt idx="16">
                  <c:v>236.58536585365854</c:v>
                </c:pt>
                <c:pt idx="17">
                  <c:v>347.15447154471542</c:v>
                </c:pt>
                <c:pt idx="18">
                  <c:v>282.92682926829269</c:v>
                </c:pt>
                <c:pt idx="19">
                  <c:v>324.39024390243901</c:v>
                </c:pt>
                <c:pt idx="20">
                  <c:v>232.52032520325204</c:v>
                </c:pt>
                <c:pt idx="21">
                  <c:v>623.57723577235777</c:v>
                </c:pt>
                <c:pt idx="22">
                  <c:v>408.130081300813</c:v>
                </c:pt>
                <c:pt idx="23">
                  <c:v>184.55284552845529</c:v>
                </c:pt>
                <c:pt idx="24">
                  <c:v>191.0569105691057</c:v>
                </c:pt>
                <c:pt idx="25">
                  <c:v>272.35772357723579</c:v>
                </c:pt>
                <c:pt idx="26">
                  <c:v>24.390243902439025</c:v>
                </c:pt>
                <c:pt idx="27">
                  <c:v>160.97560975609755</c:v>
                </c:pt>
                <c:pt idx="28">
                  <c:v>273.17073170731709</c:v>
                </c:pt>
                <c:pt idx="29">
                  <c:v>178.04878048780489</c:v>
                </c:pt>
                <c:pt idx="30">
                  <c:v>396.7479674796748</c:v>
                </c:pt>
                <c:pt idx="31">
                  <c:v>171.54471544715446</c:v>
                </c:pt>
                <c:pt idx="32">
                  <c:v>32.520325203252035</c:v>
                </c:pt>
                <c:pt idx="33">
                  <c:v>364.22764227642278</c:v>
                </c:pt>
                <c:pt idx="34">
                  <c:v>35.772357723577237</c:v>
                </c:pt>
                <c:pt idx="35">
                  <c:v>46.341463414634148</c:v>
                </c:pt>
                <c:pt idx="36">
                  <c:v>258.53658536585368</c:v>
                </c:pt>
                <c:pt idx="37">
                  <c:v>355.28455284552848</c:v>
                </c:pt>
                <c:pt idx="38">
                  <c:v>122.76422764227642</c:v>
                </c:pt>
                <c:pt idx="39">
                  <c:v>146.34146341463415</c:v>
                </c:pt>
                <c:pt idx="40">
                  <c:v>247.96747967479675</c:v>
                </c:pt>
              </c:numCache>
            </c:numRef>
          </c:val>
          <c:smooth val="0"/>
          <c:extLst>
            <c:ext xmlns:c16="http://schemas.microsoft.com/office/drawing/2014/chart" uri="{C3380CC4-5D6E-409C-BE32-E72D297353CC}">
              <c16:uniqueId val="{00000002-B4E6-46E7-A5C2-5711736DA78D}"/>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18.333333333333332</c:v>
                </c:pt>
                <c:pt idx="2">
                  <c:v>15</c:v>
                </c:pt>
                <c:pt idx="3">
                  <c:v>228.33333333333334</c:v>
                </c:pt>
                <c:pt idx="4">
                  <c:v>21.666666666666668</c:v>
                </c:pt>
                <c:pt idx="5">
                  <c:v>31.666666666666668</c:v>
                </c:pt>
                <c:pt idx="6">
                  <c:v>133.33333333333334</c:v>
                </c:pt>
                <c:pt idx="7">
                  <c:v>145</c:v>
                </c:pt>
                <c:pt idx="8">
                  <c:v>235</c:v>
                </c:pt>
                <c:pt idx="9">
                  <c:v>495</c:v>
                </c:pt>
                <c:pt idx="10">
                  <c:v>365</c:v>
                </c:pt>
                <c:pt idx="11">
                  <c:v>120</c:v>
                </c:pt>
                <c:pt idx="12">
                  <c:v>970</c:v>
                </c:pt>
                <c:pt idx="13">
                  <c:v>175</c:v>
                </c:pt>
                <c:pt idx="14">
                  <c:v>205</c:v>
                </c:pt>
                <c:pt idx="15">
                  <c:v>203.33333333333334</c:v>
                </c:pt>
                <c:pt idx="16">
                  <c:v>518.33333333333337</c:v>
                </c:pt>
                <c:pt idx="17">
                  <c:v>625</c:v>
                </c:pt>
                <c:pt idx="18">
                  <c:v>448.33333333333331</c:v>
                </c:pt>
                <c:pt idx="19">
                  <c:v>431.66666666666669</c:v>
                </c:pt>
                <c:pt idx="20">
                  <c:v>226.66666666666666</c:v>
                </c:pt>
                <c:pt idx="21">
                  <c:v>175</c:v>
                </c:pt>
                <c:pt idx="22">
                  <c:v>158.33333333333334</c:v>
                </c:pt>
                <c:pt idx="23">
                  <c:v>380</c:v>
                </c:pt>
                <c:pt idx="24">
                  <c:v>271.66666666666669</c:v>
                </c:pt>
                <c:pt idx="25">
                  <c:v>270</c:v>
                </c:pt>
                <c:pt idx="26">
                  <c:v>226.66666666666666</c:v>
                </c:pt>
                <c:pt idx="27">
                  <c:v>88.333333333333329</c:v>
                </c:pt>
                <c:pt idx="28">
                  <c:v>146.66666666666666</c:v>
                </c:pt>
                <c:pt idx="29">
                  <c:v>426.66666666666669</c:v>
                </c:pt>
                <c:pt idx="30">
                  <c:v>250</c:v>
                </c:pt>
                <c:pt idx="31">
                  <c:v>378.33333333333331</c:v>
                </c:pt>
                <c:pt idx="32">
                  <c:v>263.33333333333331</c:v>
                </c:pt>
                <c:pt idx="33">
                  <c:v>470</c:v>
                </c:pt>
                <c:pt idx="34">
                  <c:v>63.333333333333336</c:v>
                </c:pt>
                <c:pt idx="35">
                  <c:v>143.33333333333334</c:v>
                </c:pt>
                <c:pt idx="36">
                  <c:v>23.333333333333332</c:v>
                </c:pt>
                <c:pt idx="37">
                  <c:v>3.3333333333333335</c:v>
                </c:pt>
                <c:pt idx="38">
                  <c:v>0</c:v>
                </c:pt>
                <c:pt idx="39">
                  <c:v>150</c:v>
                </c:pt>
                <c:pt idx="40">
                  <c:v>831.66666666666663</c:v>
                </c:pt>
              </c:numCache>
            </c:numRef>
          </c:val>
          <c:smooth val="0"/>
          <c:extLst>
            <c:ext xmlns:c16="http://schemas.microsoft.com/office/drawing/2014/chart" uri="{C3380CC4-5D6E-409C-BE32-E72D297353CC}">
              <c16:uniqueId val="{00000003-B4E6-46E7-A5C2-5711736DA78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9B61-44F7-9A7E-6465D190EFF7}"/>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Grafdata!$B$26:$L$26</c:f>
              <c:numCache>
                <c:formatCode>General</c:formatCode>
                <c:ptCount val="11"/>
                <c:pt idx="0">
                  <c:v>100</c:v>
                </c:pt>
                <c:pt idx="1">
                  <c:v>95.930047151545523</c:v>
                </c:pt>
                <c:pt idx="2">
                  <c:v>98.62076034714471</c:v>
                </c:pt>
                <c:pt idx="3">
                  <c:v>116.82934329514134</c:v>
                </c:pt>
                <c:pt idx="4">
                  <c:v>120.24612195621968</c:v>
                </c:pt>
                <c:pt idx="5">
                  <c:v>120.77743103801735</c:v>
                </c:pt>
                <c:pt idx="6">
                  <c:v>124.53531810209334</c:v>
                </c:pt>
                <c:pt idx="7">
                  <c:v>128.24081456003279</c:v>
                </c:pt>
                <c:pt idx="8">
                  <c:v>117.96200542128881</c:v>
                </c:pt>
                <c:pt idx="9">
                  <c:v>77.941846427188452</c:v>
                </c:pt>
                <c:pt idx="10">
                  <c:v>125.40659666066833</c:v>
                </c:pt>
              </c:numCache>
            </c:numRef>
          </c:val>
          <c:smooth val="0"/>
          <c:extLst>
            <c:ext xmlns:c16="http://schemas.microsoft.com/office/drawing/2014/chart" uri="{C3380CC4-5D6E-409C-BE32-E72D297353CC}">
              <c16:uniqueId val="{00000001-9B61-44F7-9A7E-6465D190EFF7}"/>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Grafdata!$B$27:$L$27</c:f>
              <c:numCache>
                <c:formatCode>General</c:formatCode>
                <c:ptCount val="11"/>
                <c:pt idx="0">
                  <c:v>100</c:v>
                </c:pt>
                <c:pt idx="1">
                  <c:v>100.35809639499425</c:v>
                </c:pt>
                <c:pt idx="2">
                  <c:v>104.61855774462539</c:v>
                </c:pt>
                <c:pt idx="3">
                  <c:v>126.39663920839186</c:v>
                </c:pt>
                <c:pt idx="4">
                  <c:v>124.21769223955764</c:v>
                </c:pt>
                <c:pt idx="5">
                  <c:v>126.79016563539966</c:v>
                </c:pt>
                <c:pt idx="6">
                  <c:v>123.98233559832467</c:v>
                </c:pt>
                <c:pt idx="7">
                  <c:v>137.8797656556454</c:v>
                </c:pt>
                <c:pt idx="8">
                  <c:v>117.0367839653798</c:v>
                </c:pt>
                <c:pt idx="9">
                  <c:v>76.597198496754359</c:v>
                </c:pt>
                <c:pt idx="10">
                  <c:v>129.68024396107757</c:v>
                </c:pt>
              </c:numCache>
            </c:numRef>
          </c:val>
          <c:smooth val="0"/>
          <c:extLst>
            <c:ext xmlns:c16="http://schemas.microsoft.com/office/drawing/2014/chart" uri="{C3380CC4-5D6E-409C-BE32-E72D297353CC}">
              <c16:uniqueId val="{00000002-9B61-44F7-9A7E-6465D190EFF7}"/>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91.17502985028932</c:v>
                </c:pt>
                <c:pt idx="2">
                  <c:v>88.278786394391204</c:v>
                </c:pt>
                <c:pt idx="3">
                  <c:v>108.84027799038668</c:v>
                </c:pt>
                <c:pt idx="4">
                  <c:v>114.6342956862505</c:v>
                </c:pt>
                <c:pt idx="5">
                  <c:v>119.1592933900744</c:v>
                </c:pt>
                <c:pt idx="6">
                  <c:v>124.1971037565441</c:v>
                </c:pt>
                <c:pt idx="7">
                  <c:v>114.45978630254416</c:v>
                </c:pt>
                <c:pt idx="8">
                  <c:v>119.1409239812632</c:v>
                </c:pt>
                <c:pt idx="9">
                  <c:v>83.098613109634755</c:v>
                </c:pt>
                <c:pt idx="10">
                  <c:v>123.05054648991214</c:v>
                </c:pt>
              </c:numCache>
            </c:numRef>
          </c:val>
          <c:smooth val="0"/>
          <c:extLst>
            <c:ext xmlns:c16="http://schemas.microsoft.com/office/drawing/2014/chart" uri="{C3380CC4-5D6E-409C-BE32-E72D297353CC}">
              <c16:uniqueId val="{00000003-9B61-44F7-9A7E-6465D190EFF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0.jpg"/><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hyperlink" Target="https://stockholmbusinessalliance.se/material/?cat=konjunkturrap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2022 kv1</a:t>
            </a:r>
          </a:p>
          <a:p>
            <a:endParaRPr lang="sv-SE" sz="2000" dirty="0">
              <a:solidFill>
                <a:schemeClr val="bg1"/>
              </a:solidFill>
              <a:latin typeface="+mj-lt"/>
            </a:endParaRPr>
          </a:p>
          <a:p>
            <a:r>
              <a:rPr lang="sv-SE" sz="2000" dirty="0" smtClean="0">
                <a:solidFill>
                  <a:schemeClr val="bg1"/>
                </a:solidFill>
                <a:latin typeface="+mj-lt"/>
              </a:rPr>
              <a:t>Juni, 2022</a:t>
            </a:r>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Linköpings samt Norrköpings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83136" y="998290"/>
            <a:ext cx="5154353" cy="3995277"/>
          </a:xfrm>
        </p:spPr>
        <p:txBody>
          <a:bodyPr/>
          <a:lstStyle/>
          <a:p>
            <a:pPr>
              <a:spcBef>
                <a:spcPts val="1000"/>
              </a:spcBef>
              <a:spcAft>
                <a:spcPts val="800"/>
              </a:spcAft>
            </a:pPr>
            <a:r>
              <a:rPr lang="sv-SE" sz="1100" b="1" dirty="0">
                <a:effectLst/>
                <a:ea typeface="Times New Roman" panose="02020603050405020304" pitchFamily="18" charset="0"/>
              </a:rPr>
              <a:t>Återhämtningen sedan Covid-19 pandemin har under det första kvartalet 2022 varit stark </a:t>
            </a:r>
            <a:r>
              <a:rPr lang="sv-SE" sz="1100" b="1" kern="1200" dirty="0">
                <a:solidFill>
                  <a:srgbClr val="000000"/>
                </a:solidFill>
                <a:effectLst/>
                <a:ea typeface="Minion Pro" panose="02040503050201020203" pitchFamily="18" charset="0"/>
              </a:rPr>
              <a:t>med förbättringar inom både näringsliv och arbetsmarknad. Arbetslösheten sjunker samtidigt som sysselsättningen stiger. Återhämtningen inom besök- och turistnäringen fortsätter samtidigt och konkurserna minskar. Det första kvartalet 2022 bjuder därmed på en rad positiva nyheter. Det återstår att se hur inflationen och medföljande räntehöjningar kommer påverka ekonomin framgent.</a:t>
            </a:r>
            <a:endParaRPr lang="sv-SE" sz="1100" dirty="0">
              <a:effectLst/>
              <a:ea typeface="Times New Roman" panose="02020603050405020304" pitchFamily="18" charset="0"/>
            </a:endParaRPr>
          </a:p>
          <a:p>
            <a:pPr>
              <a:spcBef>
                <a:spcPts val="1000"/>
              </a:spcBef>
              <a:spcAft>
                <a:spcPts val="800"/>
              </a:spcAft>
            </a:pPr>
            <a:r>
              <a:rPr lang="sv-SE" sz="1100" kern="1200" dirty="0">
                <a:solidFill>
                  <a:srgbClr val="000000"/>
                </a:solidFill>
                <a:effectLst/>
                <a:ea typeface="Minion Pro" panose="02040503050201020203" pitchFamily="18" charset="0"/>
              </a:rPr>
              <a:t>Lönesumman i privat sektor ökar med 7,1 procent samtidigt som den totala lönesumman ökar med 6 procent. Lönesumman stiger också per sysselsatt och invånare, vilket tyder på att köpkraften ökar i länet. Positivt för näringslivet är att företagskonkurserna minskar med 21 procent. Nyföretagandet minskar däremot jämfört med samma period förra året, men överlag fortsätter det startas fler företag än som går i konkurs. Återhämtningen inom besöks- och turistnäringen fortsätter under det första kvartalet och de kommersiella övernattningarna ökar med 61 procent i länet, 69 procent i Linköping och 48 procent i Norrköping.</a:t>
            </a:r>
            <a:br>
              <a:rPr lang="sv-SE" sz="1100" kern="1200" dirty="0">
                <a:solidFill>
                  <a:srgbClr val="000000"/>
                </a:solidFill>
                <a:effectLst/>
                <a:ea typeface="Minion Pro" panose="02040503050201020203" pitchFamily="18" charset="0"/>
              </a:rPr>
            </a:br>
            <a:r>
              <a:rPr lang="sv-SE" sz="1100" kern="1200" dirty="0">
                <a:solidFill>
                  <a:srgbClr val="000000"/>
                </a:solidFill>
                <a:effectLst/>
                <a:ea typeface="Minion Pro" panose="02040503050201020203" pitchFamily="18" charset="0"/>
              </a:rPr>
              <a:t/>
            </a:r>
            <a:br>
              <a:rPr lang="sv-SE" sz="1100" kern="1200" dirty="0">
                <a:solidFill>
                  <a:srgbClr val="000000"/>
                </a:solidFill>
                <a:effectLst/>
                <a:ea typeface="Minion Pro" panose="02040503050201020203" pitchFamily="18" charset="0"/>
              </a:rPr>
            </a:br>
            <a:r>
              <a:rPr lang="sv-SE" sz="1100" kern="1200" dirty="0">
                <a:solidFill>
                  <a:srgbClr val="000000"/>
                </a:solidFill>
                <a:effectLst/>
                <a:ea typeface="Minion Pro" panose="02040503050201020203" pitchFamily="18" charset="0"/>
              </a:rPr>
              <a:t>I likhet med många andra län är utvecklingen på arbetsmarknaden under kvartalet mer positiv jämfört med förra året. Arbetslösheten i länet sjunker med 1 procentenhet eller 3 400 personer samtidigt som varslen sjunker med 34 procent och antalet lediga jobb ökar med 50 procent. Sysselsättningsnivån stiger också med 2,2 procent jämfört med samma period 2021. Sammantaget tyder det på att det sker en klar återhämtning på arbetsmarknaden.</a:t>
            </a:r>
            <a:br>
              <a:rPr lang="sv-SE" sz="1100" kern="1200" dirty="0">
                <a:solidFill>
                  <a:srgbClr val="000000"/>
                </a:solidFill>
                <a:effectLst/>
                <a:ea typeface="Minion Pro" panose="02040503050201020203" pitchFamily="18" charset="0"/>
              </a:rPr>
            </a:br>
            <a:r>
              <a:rPr lang="sv-SE" sz="1100" kern="1200" dirty="0">
                <a:solidFill>
                  <a:srgbClr val="000000"/>
                </a:solidFill>
                <a:effectLst/>
                <a:ea typeface="Minion Pro" panose="02040503050201020203" pitchFamily="18" charset="0"/>
              </a:rPr>
              <a:t/>
            </a:r>
            <a:br>
              <a:rPr lang="sv-SE" sz="1100" kern="1200" dirty="0">
                <a:solidFill>
                  <a:srgbClr val="000000"/>
                </a:solidFill>
                <a:effectLst/>
                <a:ea typeface="Minion Pro" panose="02040503050201020203" pitchFamily="18" charset="0"/>
              </a:rPr>
            </a:br>
            <a:r>
              <a:rPr lang="sv-SE" sz="1100" kern="1200" dirty="0">
                <a:solidFill>
                  <a:srgbClr val="000000"/>
                </a:solidFill>
                <a:effectLst/>
                <a:ea typeface="Minion Pro" panose="02040503050201020203" pitchFamily="18" charset="0"/>
              </a:rPr>
              <a:t>Antalet invånare ökar med 0,5 procent i länet, med större ökning i Norrköping. Bostadsbyggandet ökar 135 procent i länet och 3 464 procent i Norrköpings kommun. Däremot minskar bostadsbyggandet något i Linköpings kommun.</a:t>
            </a:r>
            <a:endParaRPr lang="sv-SE" sz="1100" dirty="0">
              <a:effectLst/>
              <a:ea typeface="Times New Roman" panose="02020603050405020304" pitchFamily="18" charset="0"/>
            </a:endParaRP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115261"/>
            <a:ext cx="5218343" cy="883029"/>
          </a:xfrm>
        </p:spPr>
        <p:txBody>
          <a:bodyPr/>
          <a:lstStyle/>
          <a:p>
            <a:r>
              <a:rPr lang="sv-SE" sz="2800" dirty="0"/>
              <a:t>Återhämtningen fortsätter under 1:a kvartalet</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3471100671"/>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216 000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23 208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8 891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6 996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165,6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1 019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3 464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24690" y="2385772"/>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2716819" y="2962882"/>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2714112" y="349202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2714112" y="378233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2714112" y="4056396"/>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2722660" y="433195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4083598" y="2683309"/>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319399"/>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5395402" y="267901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5394580" y="3493337"/>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4083598" y="4077056"/>
            <a:ext cx="180000" cy="180000"/>
          </a:xfrm>
          <a:prstGeom prst="rect">
            <a:avLst/>
          </a:prstGeom>
        </p:spPr>
      </p:pic>
      <p:pic>
        <p:nvPicPr>
          <p:cNvPr id="42" name="Bild 41" descr="Spela upp">
            <a:extLst>
              <a:ext uri="{FF2B5EF4-FFF2-40B4-BE49-F238E27FC236}">
                <a16:creationId xmlns:a16="http://schemas.microsoft.com/office/drawing/2014/main" id="{0B158D02-FC05-410C-948A-1C813C5723D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2729780" y="4603996"/>
            <a:ext cx="180000" cy="180000"/>
          </a:xfrm>
          <a:prstGeom prst="rect">
            <a:avLst/>
          </a:prstGeom>
        </p:spPr>
      </p:pic>
      <p:pic>
        <p:nvPicPr>
          <p:cNvPr id="49" name="Bild 48" descr="Spela upp">
            <a:extLst>
              <a:ext uri="{FF2B5EF4-FFF2-40B4-BE49-F238E27FC236}">
                <a16:creationId xmlns:a16="http://schemas.microsoft.com/office/drawing/2014/main" id="{E93055B3-D9AA-4F83-B853-A3A6C89C9B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5384609" y="3782472"/>
            <a:ext cx="180000" cy="180000"/>
          </a:xfrm>
          <a:prstGeom prst="rect">
            <a:avLst/>
          </a:prstGeom>
        </p:spPr>
      </p:pic>
      <p:pic>
        <p:nvPicPr>
          <p:cNvPr id="44" name="Bild 43" descr="Spela upp">
            <a:extLst>
              <a:ext uri="{FF2B5EF4-FFF2-40B4-BE49-F238E27FC236}">
                <a16:creationId xmlns:a16="http://schemas.microsoft.com/office/drawing/2014/main" id="{2EA6FBBC-D950-A3E6-BA42-B4AD65F774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2722660" y="2679012"/>
            <a:ext cx="180000" cy="180000"/>
          </a:xfrm>
          <a:prstGeom prst="rect">
            <a:avLst/>
          </a:prstGeom>
        </p:spPr>
      </p:pic>
      <p:pic>
        <p:nvPicPr>
          <p:cNvPr id="50" name="Bild 49" descr="Spela upp">
            <a:extLst>
              <a:ext uri="{FF2B5EF4-FFF2-40B4-BE49-F238E27FC236}">
                <a16:creationId xmlns:a16="http://schemas.microsoft.com/office/drawing/2014/main" id="{74836578-C201-F608-20FC-D1974E5F9A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10836" y="3208835"/>
            <a:ext cx="180000" cy="180000"/>
          </a:xfrm>
          <a:prstGeom prst="rect">
            <a:avLst/>
          </a:prstGeom>
        </p:spPr>
      </p:pic>
      <p:pic>
        <p:nvPicPr>
          <p:cNvPr id="51" name="Bild 50" descr="Spela upp">
            <a:extLst>
              <a:ext uri="{FF2B5EF4-FFF2-40B4-BE49-F238E27FC236}">
                <a16:creationId xmlns:a16="http://schemas.microsoft.com/office/drawing/2014/main" id="{FC1BA590-01E7-2C6A-2B6C-F9E2C6763E5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4083598" y="2918455"/>
            <a:ext cx="180000" cy="180000"/>
          </a:xfrm>
          <a:prstGeom prst="rect">
            <a:avLst/>
          </a:prstGeom>
        </p:spPr>
      </p:pic>
      <p:pic>
        <p:nvPicPr>
          <p:cNvPr id="52" name="Bild 51" descr="Spela upp">
            <a:extLst>
              <a:ext uri="{FF2B5EF4-FFF2-40B4-BE49-F238E27FC236}">
                <a16:creationId xmlns:a16="http://schemas.microsoft.com/office/drawing/2014/main" id="{EA7AA840-1EDA-2E64-AF76-9CE496760A4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4083598" y="4624514"/>
            <a:ext cx="180000" cy="180000"/>
          </a:xfrm>
          <a:prstGeom prst="rect">
            <a:avLst/>
          </a:prstGeom>
        </p:spPr>
      </p:pic>
      <p:pic>
        <p:nvPicPr>
          <p:cNvPr id="53" name="Bild 52" descr="Spela upp">
            <a:extLst>
              <a:ext uri="{FF2B5EF4-FFF2-40B4-BE49-F238E27FC236}">
                <a16:creationId xmlns:a16="http://schemas.microsoft.com/office/drawing/2014/main" id="{9A2F461D-ECED-603F-A72A-2D684B7E24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a:off x="5394580" y="295172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3931770005"/>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99,01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21,60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4199901730"/>
              </p:ext>
            </p:extLst>
          </p:nvPr>
        </p:nvGraphicFramePr>
        <p:xfrm>
          <a:off x="646515" y="1947117"/>
          <a:ext cx="5306047" cy="369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613923710"/>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2996849623"/>
              </p:ext>
            </p:extLst>
          </p:nvPr>
        </p:nvGraphicFramePr>
        <p:xfrm>
          <a:off x="646906" y="1894999"/>
          <a:ext cx="5307011" cy="36856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70632"/>
            <a:ext cx="4722408" cy="1272636"/>
          </a:xfrm>
        </p:spPr>
        <p:txBody>
          <a:bodyPr/>
          <a:lstStyle/>
          <a:p>
            <a:pPr lvl="4"/>
            <a:r>
              <a:rPr lang="sv-SE" sz="1400" dirty="0"/>
              <a:t>Nyföretagandet minskade med </a:t>
            </a:r>
            <a:r>
              <a:rPr lang="sv-SE" sz="1400"/>
              <a:t>11 procent i </a:t>
            </a:r>
            <a:r>
              <a:rPr lang="sv-SE" sz="1400" dirty="0"/>
              <a:t>länet under det första kvartalet.</a:t>
            </a:r>
          </a:p>
          <a:p>
            <a:pPr lvl="4"/>
            <a:r>
              <a:rPr lang="sv-SE" sz="1400" dirty="0"/>
              <a:t>569 av 704 nystartade företag var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898244706"/>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2" name="Diagram 13">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2817314548"/>
              </p:ext>
            </p:extLst>
          </p:nvPr>
        </p:nvGraphicFramePr>
        <p:xfrm>
          <a:off x="732408" y="1945635"/>
          <a:ext cx="5857342" cy="37458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632247"/>
            <a:ext cx="4729081" cy="1810046"/>
          </a:xfrm>
        </p:spPr>
        <p:txBody>
          <a:bodyPr/>
          <a:lstStyle/>
          <a:p>
            <a:pPr lvl="4"/>
            <a:r>
              <a:rPr lang="sv-SE" sz="1400" dirty="0"/>
              <a:t>Företagskonkurserna har minskat med 21 procent i länet under kvartalet.</a:t>
            </a:r>
          </a:p>
          <a:p>
            <a:pPr lvl="4"/>
            <a:r>
              <a:rPr lang="sv-SE" sz="1400" dirty="0"/>
              <a:t>På helårsbasis har företagskonkurserna minskat med 19 procent och de säsongsrensade värdena visar att företagskonkurserna befinner sig på sin lägsta nivå under den senaste </a:t>
            </a:r>
            <a:br>
              <a:rPr lang="sv-SE" sz="1400" dirty="0"/>
            </a:br>
            <a:r>
              <a:rPr lang="sv-SE" sz="1400" dirty="0"/>
              <a:t>10 års-perioden.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1634145392"/>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3" name="Diagram 13">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3052419864"/>
              </p:ext>
            </p:extLst>
          </p:nvPr>
        </p:nvGraphicFramePr>
        <p:xfrm>
          <a:off x="732405" y="1970559"/>
          <a:ext cx="5840251" cy="3692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943259"/>
            <a:ext cx="4722411" cy="1503511"/>
          </a:xfrm>
        </p:spPr>
        <p:txBody>
          <a:bodyPr/>
          <a:lstStyle/>
          <a:p>
            <a:pPr lvl="4"/>
            <a:r>
              <a:rPr lang="sv-SE" sz="1400" dirty="0"/>
              <a:t>Antalet sysselsatta invånare ökade med </a:t>
            </a:r>
            <a:br>
              <a:rPr lang="sv-SE" sz="1400" dirty="0"/>
            </a:br>
            <a:r>
              <a:rPr lang="sv-SE" sz="1400" dirty="0"/>
              <a:t>2,2 procent jämfört med samma period 2021.</a:t>
            </a:r>
          </a:p>
          <a:p>
            <a:pPr lvl="4"/>
            <a:r>
              <a:rPr lang="sv-SE" sz="1400" dirty="0"/>
              <a:t>Sysselsättningen ökade som mest inom Information och kommunikation samt Vård och omsorg.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1185014966"/>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5 075 700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2 342 900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216 000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4 700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3">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2322275829"/>
              </p:ext>
            </p:extLst>
          </p:nvPr>
        </p:nvGraphicFramePr>
        <p:xfrm>
          <a:off x="732406" y="1989700"/>
          <a:ext cx="5840250" cy="3720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22686499"/>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215 300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216 000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94229626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78 400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215 300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216 000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ökade med 50 procent i Östergötland under första kvartalet.</a:t>
            </a:r>
          </a:p>
          <a:p>
            <a:pPr lvl="4"/>
            <a:r>
              <a:rPr lang="sv-SE" sz="1400" dirty="0"/>
              <a:t>I Sverige ökade antalet lediga jobb med </a:t>
            </a:r>
            <a:br>
              <a:rPr lang="sv-SE" sz="1400" dirty="0"/>
            </a:br>
            <a:r>
              <a:rPr lang="sv-SE" sz="1400" dirty="0"/>
              <a:t>62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3859607741"/>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23 208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71 020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8 891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30 790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6 996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20 526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2" name="Diagram 15">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1251268071"/>
              </p:ext>
            </p:extLst>
          </p:nvPr>
        </p:nvGraphicFramePr>
        <p:xfrm>
          <a:off x="714376" y="1913983"/>
          <a:ext cx="5917160" cy="3887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105637"/>
            <a:ext cx="4684939" cy="1318369"/>
          </a:xfrm>
        </p:spPr>
        <p:txBody>
          <a:bodyPr/>
          <a:lstStyle/>
          <a:p>
            <a:pPr lvl="4"/>
            <a:r>
              <a:rPr lang="sv-SE" sz="1400" dirty="0"/>
              <a:t>Antalet varslade minskade med 38 procent i Östergötland under första kvartalet.</a:t>
            </a:r>
          </a:p>
          <a:p>
            <a:pPr lvl="4"/>
            <a:r>
              <a:rPr lang="sv-SE" sz="1400" dirty="0"/>
              <a:t>På helårsbasis har varslen minskat med 76 procent jämfört med förra året.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115337060"/>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2" name="Diagram 7">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4128805921"/>
              </p:ext>
            </p:extLst>
          </p:nvPr>
        </p:nvGraphicFramePr>
        <p:xfrm>
          <a:off x="721636" y="1946626"/>
          <a:ext cx="5874433" cy="3667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879134"/>
            <a:ext cx="4667524" cy="1544724"/>
          </a:xfrm>
        </p:spPr>
        <p:txBody>
          <a:bodyPr/>
          <a:lstStyle/>
          <a:p>
            <a:pPr lvl="4"/>
            <a:r>
              <a:rPr lang="sv-SE" sz="1400" dirty="0"/>
              <a:t>Arbetslösheten i Östergötlands län minskade med 1 procentenhet och landade på </a:t>
            </a:r>
            <a:br>
              <a:rPr lang="sv-SE" sz="1400" dirty="0"/>
            </a:br>
            <a:r>
              <a:rPr lang="sv-SE" sz="1400" dirty="0"/>
              <a:t>5 procent. </a:t>
            </a:r>
          </a:p>
          <a:p>
            <a:pPr lvl="4"/>
            <a:r>
              <a:rPr lang="sv-SE" sz="1400" dirty="0" err="1"/>
              <a:t>Ydre</a:t>
            </a:r>
            <a:r>
              <a:rPr lang="sv-SE" sz="1400" dirty="0"/>
              <a:t> kommun stod för länets lägsta arbetslöshet (2,4%).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1946835779"/>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362 661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170 675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dirty="0">
                          <a:solidFill>
                            <a:srgbClr val="000000"/>
                          </a:solidFill>
                          <a:effectLst/>
                          <a:latin typeface="Futura Std Book" panose="020B0502020204020303"/>
                        </a:rPr>
                        <a:t>16 930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-3 384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4 970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7 208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3" name="Diagram 7">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2531121314"/>
              </p:ext>
            </p:extLst>
          </p:nvPr>
        </p:nvGraphicFramePr>
        <p:xfrm>
          <a:off x="631363" y="1659069"/>
          <a:ext cx="5923261" cy="38608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3" y="176667"/>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001406328"/>
              </p:ext>
            </p:extLst>
          </p:nvPr>
        </p:nvGraphicFramePr>
        <p:xfrm>
          <a:off x="1882773" y="865058"/>
          <a:ext cx="8426449" cy="526428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6 432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10 498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16 930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Linköpings kommun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423523175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29097576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2 912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41,7</a:t>
                      </a:r>
                    </a:p>
                  </a:txBody>
                  <a:tcPr marL="9525" marR="9525" marT="9525" marB="0" anchor="ctr"/>
                </a:tc>
                <a:extLst>
                  <a:ext uri="{0D108BD9-81ED-4DB2-BD59-A6C34878D82A}">
                    <a16:rowId xmlns:a16="http://schemas.microsoft.com/office/drawing/2014/main" val="605710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26,4</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4 970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2 641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extLst>
                  <a:ext uri="{0D108BD9-81ED-4DB2-BD59-A6C34878D82A}">
                    <a16:rowId xmlns:a16="http://schemas.microsoft.com/office/drawing/2014/main" val="324473520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3203316439"/>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4 566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731443754"/>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-47,6</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7 208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-16,4</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367327"/>
            <a:ext cx="4725925" cy="2061671"/>
          </a:xfrm>
        </p:spPr>
        <p:txBody>
          <a:bodyPr/>
          <a:lstStyle/>
          <a:p>
            <a:pPr lvl="4"/>
            <a:r>
              <a:rPr lang="sv-SE" sz="1400" dirty="0"/>
              <a:t>Antalet invånare i Östergötland ökade med </a:t>
            </a:r>
            <a:br>
              <a:rPr lang="sv-SE" sz="1400" dirty="0"/>
            </a:br>
            <a:r>
              <a:rPr lang="sv-SE" sz="1400" dirty="0"/>
              <a:t>0,5 procent jämfört med samma kvartal 2021.</a:t>
            </a:r>
          </a:p>
          <a:p>
            <a:pPr lvl="4"/>
            <a:r>
              <a:rPr lang="sv-SE" sz="1400" dirty="0"/>
              <a:t>Utvecklingen är något lägre än utvecklingen i Stockholmsregionen i stort samt Sverige som helhet.</a:t>
            </a:r>
          </a:p>
          <a:p>
            <a:pPr lvl="4"/>
            <a:r>
              <a:rPr lang="sv-SE" sz="1400" dirty="0"/>
              <a:t>Norrköpings kommun har en något högre tillväxttakt än Östergötland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2148161917"/>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470,1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0,9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3" name="Diagram 7">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1674793605"/>
              </p:ext>
            </p:extLst>
          </p:nvPr>
        </p:nvGraphicFramePr>
        <p:xfrm>
          <a:off x="721633" y="1959450"/>
          <a:ext cx="5724594" cy="37975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33854"/>
            <a:ext cx="4725917" cy="1695146"/>
          </a:xfrm>
        </p:spPr>
        <p:txBody>
          <a:bodyPr/>
          <a:lstStyle/>
          <a:p>
            <a:pPr marL="285750" indent="-285750">
              <a:buFont typeface="Arial" panose="020B0604020202020204" pitchFamily="34" charset="0"/>
              <a:buChar char="•"/>
            </a:pPr>
            <a:r>
              <a:rPr lang="sv-SE" sz="1400" dirty="0"/>
              <a:t>Antalet påbörjade lägenheter ökade med 135 procent i länet under första kvartalet.</a:t>
            </a:r>
          </a:p>
          <a:p>
            <a:pPr marL="285750" indent="-285750">
              <a:buFont typeface="Arial" panose="020B0604020202020204" pitchFamily="34" charset="0"/>
              <a:buChar char="•"/>
            </a:pPr>
            <a:r>
              <a:rPr lang="sv-SE" sz="1400" dirty="0"/>
              <a:t>På helårsbasis har bostadsbyggandet ökat med 35 procent i länet, 24 procent i Linköpings kommun och med 41 procent i Norrköpings kommun.</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1563134754"/>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1 019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3 464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3" name="Diagram 7">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3381418724"/>
              </p:ext>
            </p:extLst>
          </p:nvPr>
        </p:nvGraphicFramePr>
        <p:xfrm>
          <a:off x="721637" y="1985301"/>
          <a:ext cx="5856395" cy="37356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471943750"/>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79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101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7">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4072751912"/>
              </p:ext>
            </p:extLst>
          </p:nvPr>
        </p:nvGraphicFramePr>
        <p:xfrm>
          <a:off x="737544" y="2164740"/>
          <a:ext cx="5982155" cy="35247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882498809"/>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795273072"/>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23 208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8 891</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29</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6 996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1 829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367</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649890373"/>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16 930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4 970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7 208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580879295"/>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470 053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1 019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21 872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165 557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28 335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43 738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144 610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3 464</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14 760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7 603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3 679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70574311"/>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102</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69</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80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6"/>
            <a:ext cx="5513096" cy="3977266"/>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a:t>
            </a:r>
            <a:r>
              <a:rPr lang="sv-SE" sz="1200" u="sng" dirty="0">
                <a:solidFill>
                  <a:schemeClr val="bg1"/>
                </a:solidFill>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5"/>
          <a:stretch>
            <a:fillRect/>
          </a:stretch>
        </p:blipFill>
        <p:spPr>
          <a:xfrm>
            <a:off x="6511895" y="27289"/>
            <a:ext cx="5680105" cy="6830711"/>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2723</TotalTime>
  <Words>3389</Words>
  <Application>Microsoft Office PowerPoint</Application>
  <PresentationFormat>Bredbild</PresentationFormat>
  <Paragraphs>1362</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Återhämtningen fortsätter under 1:a kvartalet</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596</cp:revision>
  <cp:lastPrinted>2022-06-28T08:26:56Z</cp:lastPrinted>
  <dcterms:created xsi:type="dcterms:W3CDTF">2019-04-29T08:02:07Z</dcterms:created>
  <dcterms:modified xsi:type="dcterms:W3CDTF">2022-06-29T12:03:59Z</dcterms:modified>
</cp:coreProperties>
</file>