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snapToGrid="0">
      <p:cViewPr varScale="1">
        <p:scale>
          <a:sx n="88" d="100"/>
          <a:sy n="88" d="100"/>
        </p:scale>
        <p:origin x="78" y="84"/>
      </p:cViewPr>
      <p:guideLst/>
    </p:cSldViewPr>
  </p:slideViewPr>
  <p:notesTextViewPr>
    <p:cViewPr>
      <p:scale>
        <a:sx n="3" d="2"/>
        <a:sy n="3" d="2"/>
      </p:scale>
      <p:origin x="0" y="0"/>
    </p:cViewPr>
  </p:notesTextViewPr>
  <p:sorterViewPr>
    <p:cViewPr>
      <p:scale>
        <a:sx n="78" d="100"/>
        <a:sy n="78" d="100"/>
      </p:scale>
      <p:origin x="0" y="-348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Grafdata'!$C$42:$AQ$42</c:f>
              <c:numCache>
                <c:formatCode>General</c:formatCode>
                <c:ptCount val="41"/>
                <c:pt idx="0">
                  <c:v>100</c:v>
                </c:pt>
                <c:pt idx="1">
                  <c:v>106.94790168246762</c:v>
                </c:pt>
                <c:pt idx="2">
                  <c:v>106.67529246039689</c:v>
                </c:pt>
                <c:pt idx="3">
                  <c:v>107.41246106715452</c:v>
                </c:pt>
                <c:pt idx="4">
                  <c:v>105.24562443780152</c:v>
                </c:pt>
                <c:pt idx="5">
                  <c:v>110.44416442895732</c:v>
                </c:pt>
                <c:pt idx="6">
                  <c:v>110.8237886172903</c:v>
                </c:pt>
                <c:pt idx="7">
                  <c:v>110.43087903799442</c:v>
                </c:pt>
                <c:pt idx="8">
                  <c:v>108.84907218597596</c:v>
                </c:pt>
                <c:pt idx="9">
                  <c:v>115.7689656122968</c:v>
                </c:pt>
                <c:pt idx="10">
                  <c:v>115.51332110823898</c:v>
                </c:pt>
                <c:pt idx="11">
                  <c:v>114.76576300987237</c:v>
                </c:pt>
                <c:pt idx="12">
                  <c:v>114.04964838279089</c:v>
                </c:pt>
                <c:pt idx="13">
                  <c:v>121.52955875287125</c:v>
                </c:pt>
                <c:pt idx="14">
                  <c:v>120.75080900133447</c:v>
                </c:pt>
                <c:pt idx="15">
                  <c:v>121.58519983035499</c:v>
                </c:pt>
                <c:pt idx="16">
                  <c:v>120.38950257223439</c:v>
                </c:pt>
                <c:pt idx="17">
                  <c:v>127.80617683073774</c:v>
                </c:pt>
                <c:pt idx="18">
                  <c:v>127.63613871447826</c:v>
                </c:pt>
                <c:pt idx="19">
                  <c:v>128.64120818213689</c:v>
                </c:pt>
                <c:pt idx="20">
                  <c:v>126.49166078030235</c:v>
                </c:pt>
                <c:pt idx="21">
                  <c:v>134.57344371221382</c:v>
                </c:pt>
                <c:pt idx="22">
                  <c:v>133.71286543997039</c:v>
                </c:pt>
                <c:pt idx="23">
                  <c:v>134.51177507582344</c:v>
                </c:pt>
                <c:pt idx="24">
                  <c:v>132.64447353856036</c:v>
                </c:pt>
                <c:pt idx="25">
                  <c:v>143.32294471175649</c:v>
                </c:pt>
                <c:pt idx="26">
                  <c:v>141.45765093252615</c:v>
                </c:pt>
                <c:pt idx="27">
                  <c:v>141.69743191212402</c:v>
                </c:pt>
                <c:pt idx="28">
                  <c:v>140.49888711854803</c:v>
                </c:pt>
                <c:pt idx="29">
                  <c:v>149.05501010939841</c:v>
                </c:pt>
                <c:pt idx="30">
                  <c:v>144.53800230512789</c:v>
                </c:pt>
                <c:pt idx="31">
                  <c:v>144.42367502054293</c:v>
                </c:pt>
                <c:pt idx="32">
                  <c:v>143.71429544210326</c:v>
                </c:pt>
                <c:pt idx="33">
                  <c:v>146.49865194368687</c:v>
                </c:pt>
                <c:pt idx="34">
                  <c:v>145.72657248883812</c:v>
                </c:pt>
                <c:pt idx="35">
                  <c:v>147.54186343682716</c:v>
                </c:pt>
                <c:pt idx="36">
                  <c:v>150.15261952216545</c:v>
                </c:pt>
                <c:pt idx="37">
                  <c:v>156.18168470416509</c:v>
                </c:pt>
                <c:pt idx="38">
                  <c:v>158.17875195640315</c:v>
                </c:pt>
                <c:pt idx="39">
                  <c:v>157.31270636060336</c:v>
                </c:pt>
                <c:pt idx="40">
                  <c:v>160.70681033793383</c:v>
                </c:pt>
              </c:numCache>
            </c:numRef>
          </c:val>
          <c:smooth val="0"/>
          <c:extLst>
            <c:ext xmlns:c16="http://schemas.microsoft.com/office/drawing/2014/chart" uri="{C3380CC4-5D6E-409C-BE32-E72D297353CC}">
              <c16:uniqueId val="{00000000-A225-447A-98FC-A7E729362A0A}"/>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Grafdata'!$C$43:$AQ$43</c:f>
              <c:numCache>
                <c:formatCode>General</c:formatCode>
                <c:ptCount val="41"/>
                <c:pt idx="0">
                  <c:v>100</c:v>
                </c:pt>
                <c:pt idx="1">
                  <c:v>106.95388906580547</c:v>
                </c:pt>
                <c:pt idx="2">
                  <c:v>106.13056969174559</c:v>
                </c:pt>
                <c:pt idx="3">
                  <c:v>106.60335840905474</c:v>
                </c:pt>
                <c:pt idx="4">
                  <c:v>104.21027963058432</c:v>
                </c:pt>
                <c:pt idx="5">
                  <c:v>109.23848919370576</c:v>
                </c:pt>
                <c:pt idx="6">
                  <c:v>109.09068536918369</c:v>
                </c:pt>
                <c:pt idx="7">
                  <c:v>108.48744439310509</c:v>
                </c:pt>
                <c:pt idx="8">
                  <c:v>106.6310030537129</c:v>
                </c:pt>
                <c:pt idx="9">
                  <c:v>113.2402521695174</c:v>
                </c:pt>
                <c:pt idx="10">
                  <c:v>112.43962698486982</c:v>
                </c:pt>
                <c:pt idx="11">
                  <c:v>111.62776258321927</c:v>
                </c:pt>
                <c:pt idx="12">
                  <c:v>110.61075261754469</c:v>
                </c:pt>
                <c:pt idx="13">
                  <c:v>117.6036728155859</c:v>
                </c:pt>
                <c:pt idx="14">
                  <c:v>116.07531983805549</c:v>
                </c:pt>
                <c:pt idx="15">
                  <c:v>116.51703280859239</c:v>
                </c:pt>
                <c:pt idx="16">
                  <c:v>114.9485958221572</c:v>
                </c:pt>
                <c:pt idx="17">
                  <c:v>121.6379264369377</c:v>
                </c:pt>
                <c:pt idx="18">
                  <c:v>120.53912560334527</c:v>
                </c:pt>
                <c:pt idx="19">
                  <c:v>120.81963704600356</c:v>
                </c:pt>
                <c:pt idx="20">
                  <c:v>118.27189297883794</c:v>
                </c:pt>
                <c:pt idx="21">
                  <c:v>125.31514110495364</c:v>
                </c:pt>
                <c:pt idx="22">
                  <c:v>123.4949106304003</c:v>
                </c:pt>
                <c:pt idx="23">
                  <c:v>123.73175933206015</c:v>
                </c:pt>
                <c:pt idx="24">
                  <c:v>121.49384825155224</c:v>
                </c:pt>
                <c:pt idx="25">
                  <c:v>130.91815792365935</c:v>
                </c:pt>
                <c:pt idx="26">
                  <c:v>128.16124422844459</c:v>
                </c:pt>
                <c:pt idx="27">
                  <c:v>127.78461259454343</c:v>
                </c:pt>
                <c:pt idx="28">
                  <c:v>126.06997241721612</c:v>
                </c:pt>
                <c:pt idx="29">
                  <c:v>133.28122024227463</c:v>
                </c:pt>
                <c:pt idx="30">
                  <c:v>128.21399827074021</c:v>
                </c:pt>
                <c:pt idx="31">
                  <c:v>127.74531935495358</c:v>
                </c:pt>
                <c:pt idx="32">
                  <c:v>126.68502635509812</c:v>
                </c:pt>
                <c:pt idx="33">
                  <c:v>129.05699630996256</c:v>
                </c:pt>
                <c:pt idx="34">
                  <c:v>127.59590233234997</c:v>
                </c:pt>
                <c:pt idx="35">
                  <c:v>128.93056018456153</c:v>
                </c:pt>
                <c:pt idx="36">
                  <c:v>130.84243080955011</c:v>
                </c:pt>
                <c:pt idx="37">
                  <c:v>135.86347062030853</c:v>
                </c:pt>
                <c:pt idx="38">
                  <c:v>136.54833617630052</c:v>
                </c:pt>
                <c:pt idx="39">
                  <c:v>135.16095105510814</c:v>
                </c:pt>
                <c:pt idx="40">
                  <c:v>137.64643628585401</c:v>
                </c:pt>
              </c:numCache>
            </c:numRef>
          </c:val>
          <c:smooth val="0"/>
          <c:extLst>
            <c:ext xmlns:c16="http://schemas.microsoft.com/office/drawing/2014/chart" uri="{C3380CC4-5D6E-409C-BE32-E72D297353CC}">
              <c16:uniqueId val="{00000001-A225-447A-98FC-A7E729362A0A}"/>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Grafdata'!$C$44:$AQ$44</c:f>
              <c:numCache>
                <c:formatCode>General</c:formatCode>
                <c:ptCount val="41"/>
                <c:pt idx="0">
                  <c:v>100</c:v>
                </c:pt>
                <c:pt idx="1">
                  <c:v>105.11030887005408</c:v>
                </c:pt>
                <c:pt idx="2">
                  <c:v>104.42373180949291</c:v>
                </c:pt>
                <c:pt idx="3">
                  <c:v>106.54322727817177</c:v>
                </c:pt>
                <c:pt idx="4">
                  <c:v>108.01524613353315</c:v>
                </c:pt>
                <c:pt idx="5">
                  <c:v>110.57303743295843</c:v>
                </c:pt>
                <c:pt idx="6">
                  <c:v>110.30952509702446</c:v>
                </c:pt>
                <c:pt idx="7">
                  <c:v>110.55973653978903</c:v>
                </c:pt>
                <c:pt idx="8">
                  <c:v>108.97608393881842</c:v>
                </c:pt>
                <c:pt idx="9">
                  <c:v>111.60648594983218</c:v>
                </c:pt>
                <c:pt idx="10">
                  <c:v>108.85275069837347</c:v>
                </c:pt>
                <c:pt idx="11">
                  <c:v>112.53602818568058</c:v>
                </c:pt>
                <c:pt idx="12">
                  <c:v>111.45170650618974</c:v>
                </c:pt>
                <c:pt idx="13">
                  <c:v>115.2817704919442</c:v>
                </c:pt>
                <c:pt idx="14">
                  <c:v>114.41655894328547</c:v>
                </c:pt>
                <c:pt idx="15">
                  <c:v>115.65421447277672</c:v>
                </c:pt>
                <c:pt idx="16">
                  <c:v>115.02694121044223</c:v>
                </c:pt>
                <c:pt idx="17">
                  <c:v>118.29309570741422</c:v>
                </c:pt>
                <c:pt idx="18">
                  <c:v>117.62814932010993</c:v>
                </c:pt>
                <c:pt idx="19">
                  <c:v>119.25894826609773</c:v>
                </c:pt>
                <c:pt idx="20">
                  <c:v>118.67670306123505</c:v>
                </c:pt>
                <c:pt idx="21">
                  <c:v>124.088140467576</c:v>
                </c:pt>
                <c:pt idx="22">
                  <c:v>121.27445935253128</c:v>
                </c:pt>
                <c:pt idx="23">
                  <c:v>124.03127674912038</c:v>
                </c:pt>
                <c:pt idx="24">
                  <c:v>122.04714026389793</c:v>
                </c:pt>
                <c:pt idx="25">
                  <c:v>129.17130941458726</c:v>
                </c:pt>
                <c:pt idx="26">
                  <c:v>131.78139467981265</c:v>
                </c:pt>
                <c:pt idx="27">
                  <c:v>133.89470989053126</c:v>
                </c:pt>
                <c:pt idx="28">
                  <c:v>129.90091071951963</c:v>
                </c:pt>
                <c:pt idx="29">
                  <c:v>134.1964309274542</c:v>
                </c:pt>
                <c:pt idx="30">
                  <c:v>124.44917810115378</c:v>
                </c:pt>
                <c:pt idx="31">
                  <c:v>128.0780497856598</c:v>
                </c:pt>
                <c:pt idx="32">
                  <c:v>135.80051265344119</c:v>
                </c:pt>
                <c:pt idx="33">
                  <c:v>137.52280455982861</c:v>
                </c:pt>
                <c:pt idx="34">
                  <c:v>133.58269144810163</c:v>
                </c:pt>
                <c:pt idx="35">
                  <c:v>137.22592826969944</c:v>
                </c:pt>
                <c:pt idx="36">
                  <c:v>143.14549727779774</c:v>
                </c:pt>
                <c:pt idx="37">
                  <c:v>143.31966361088089</c:v>
                </c:pt>
                <c:pt idx="38">
                  <c:v>144.30342283742044</c:v>
                </c:pt>
                <c:pt idx="39">
                  <c:v>147.0308301278842</c:v>
                </c:pt>
                <c:pt idx="40">
                  <c:v>151.94098431950107</c:v>
                </c:pt>
              </c:numCache>
            </c:numRef>
          </c:val>
          <c:smooth val="0"/>
          <c:extLst>
            <c:ext xmlns:c16="http://schemas.microsoft.com/office/drawing/2014/chart" uri="{C3380CC4-5D6E-409C-BE32-E72D297353CC}">
              <c16:uniqueId val="{00000002-A225-447A-98FC-A7E729362A0A}"/>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Grafdata!$C$33:$AQ$33</c:f>
              <c:numCache>
                <c:formatCode>General</c:formatCode>
                <c:ptCount val="41"/>
                <c:pt idx="0">
                  <c:v>100</c:v>
                </c:pt>
                <c:pt idx="1">
                  <c:v>109.85914849667648</c:v>
                </c:pt>
                <c:pt idx="2">
                  <c:v>107.56115112532477</c:v>
                </c:pt>
                <c:pt idx="3">
                  <c:v>108.54532692318141</c:v>
                </c:pt>
                <c:pt idx="4">
                  <c:v>105.79536299944291</c:v>
                </c:pt>
                <c:pt idx="5">
                  <c:v>112.60734793604354</c:v>
                </c:pt>
                <c:pt idx="6">
                  <c:v>111.2978888368193</c:v>
                </c:pt>
                <c:pt idx="7">
                  <c:v>111.87974942278292</c:v>
                </c:pt>
                <c:pt idx="8">
                  <c:v>109.25721959929797</c:v>
                </c:pt>
                <c:pt idx="9">
                  <c:v>117.81150899655935</c:v>
                </c:pt>
                <c:pt idx="10">
                  <c:v>115.85511981389369</c:v>
                </c:pt>
                <c:pt idx="11">
                  <c:v>116.37971426848959</c:v>
                </c:pt>
                <c:pt idx="12">
                  <c:v>114.79180144320939</c:v>
                </c:pt>
                <c:pt idx="13">
                  <c:v>124.47850774045111</c:v>
                </c:pt>
                <c:pt idx="14">
                  <c:v>121.68553849373635</c:v>
                </c:pt>
                <c:pt idx="15">
                  <c:v>124.695422907636</c:v>
                </c:pt>
                <c:pt idx="16">
                  <c:v>121.71979895439642</c:v>
                </c:pt>
                <c:pt idx="17">
                  <c:v>131.39773329788403</c:v>
                </c:pt>
                <c:pt idx="18">
                  <c:v>129.27826825110714</c:v>
                </c:pt>
                <c:pt idx="19">
                  <c:v>132.58533770362672</c:v>
                </c:pt>
                <c:pt idx="20">
                  <c:v>128.48515418285018</c:v>
                </c:pt>
                <c:pt idx="21">
                  <c:v>138.68939621314914</c:v>
                </c:pt>
                <c:pt idx="22">
                  <c:v>134.95723375179742</c:v>
                </c:pt>
                <c:pt idx="23">
                  <c:v>138.29058374868185</c:v>
                </c:pt>
                <c:pt idx="24">
                  <c:v>134.63825899934523</c:v>
                </c:pt>
                <c:pt idx="25">
                  <c:v>148.48869149688949</c:v>
                </c:pt>
                <c:pt idx="26">
                  <c:v>143.35043632155381</c:v>
                </c:pt>
                <c:pt idx="27">
                  <c:v>145.32041039204219</c:v>
                </c:pt>
                <c:pt idx="28">
                  <c:v>143.18362070838069</c:v>
                </c:pt>
                <c:pt idx="29">
                  <c:v>154.27214041950052</c:v>
                </c:pt>
                <c:pt idx="30">
                  <c:v>148.67379272128076</c:v>
                </c:pt>
                <c:pt idx="31">
                  <c:v>150.35384230579024</c:v>
                </c:pt>
                <c:pt idx="32">
                  <c:v>148.14175094769263</c:v>
                </c:pt>
                <c:pt idx="33">
                  <c:v>151.67559775707031</c:v>
                </c:pt>
                <c:pt idx="34">
                  <c:v>148.19665796703566</c:v>
                </c:pt>
                <c:pt idx="35">
                  <c:v>151.59967415251995</c:v>
                </c:pt>
                <c:pt idx="36">
                  <c:v>155.45433157840066</c:v>
                </c:pt>
                <c:pt idx="37">
                  <c:v>161.70097449651007</c:v>
                </c:pt>
                <c:pt idx="38">
                  <c:v>163.61199096719673</c:v>
                </c:pt>
                <c:pt idx="39">
                  <c:v>164.93765304814821</c:v>
                </c:pt>
                <c:pt idx="40">
                  <c:v>164.54509485634307</c:v>
                </c:pt>
              </c:numCache>
            </c:numRef>
          </c:val>
          <c:smooth val="0"/>
          <c:extLst>
            <c:ext xmlns:c16="http://schemas.microsoft.com/office/drawing/2014/chart" uri="{C3380CC4-5D6E-409C-BE32-E72D297353CC}">
              <c16:uniqueId val="{00000000-5EF9-45E9-8D09-3F4B555701A5}"/>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Grafdata!$C$34:$AQ$34</c:f>
              <c:numCache>
                <c:formatCode>General</c:formatCode>
                <c:ptCount val="41"/>
                <c:pt idx="0">
                  <c:v>100</c:v>
                </c:pt>
                <c:pt idx="1">
                  <c:v>115.76629769924429</c:v>
                </c:pt>
                <c:pt idx="2">
                  <c:v>102.71140655040001</c:v>
                </c:pt>
                <c:pt idx="3">
                  <c:v>100.51843378375133</c:v>
                </c:pt>
                <c:pt idx="4">
                  <c:v>104.26435331213359</c:v>
                </c:pt>
                <c:pt idx="5">
                  <c:v>111.47028991104638</c:v>
                </c:pt>
                <c:pt idx="6">
                  <c:v>102.59066592431614</c:v>
                </c:pt>
                <c:pt idx="7">
                  <c:v>101.86716869956999</c:v>
                </c:pt>
                <c:pt idx="8">
                  <c:v>107.93368162207901</c:v>
                </c:pt>
                <c:pt idx="9">
                  <c:v>114.40899761966345</c:v>
                </c:pt>
                <c:pt idx="10">
                  <c:v>105.84134362335355</c:v>
                </c:pt>
                <c:pt idx="11">
                  <c:v>103.69896599950563</c:v>
                </c:pt>
                <c:pt idx="12">
                  <c:v>112.09249893311274</c:v>
                </c:pt>
                <c:pt idx="13">
                  <c:v>119.57131058420498</c:v>
                </c:pt>
                <c:pt idx="14">
                  <c:v>107.62361363637604</c:v>
                </c:pt>
                <c:pt idx="15">
                  <c:v>108.49045659337699</c:v>
                </c:pt>
                <c:pt idx="16">
                  <c:v>109.00293037465269</c:v>
                </c:pt>
                <c:pt idx="17">
                  <c:v>113.65244622075119</c:v>
                </c:pt>
                <c:pt idx="18">
                  <c:v>105.33614681835307</c:v>
                </c:pt>
                <c:pt idx="19">
                  <c:v>106.87482901720875</c:v>
                </c:pt>
                <c:pt idx="20">
                  <c:v>111.93556729710637</c:v>
                </c:pt>
                <c:pt idx="21">
                  <c:v>122.42227848445627</c:v>
                </c:pt>
                <c:pt idx="22">
                  <c:v>108.11256732835916</c:v>
                </c:pt>
                <c:pt idx="23">
                  <c:v>110.08863203140039</c:v>
                </c:pt>
                <c:pt idx="24">
                  <c:v>117.39843735145131</c:v>
                </c:pt>
                <c:pt idx="25">
                  <c:v>136.50169230697085</c:v>
                </c:pt>
                <c:pt idx="26">
                  <c:v>118.60021690588283</c:v>
                </c:pt>
                <c:pt idx="27">
                  <c:v>116.52278534665122</c:v>
                </c:pt>
                <c:pt idx="28">
                  <c:v>124.99801994148687</c:v>
                </c:pt>
                <c:pt idx="29">
                  <c:v>142.60782857101873</c:v>
                </c:pt>
                <c:pt idx="30">
                  <c:v>119.91152212802648</c:v>
                </c:pt>
                <c:pt idx="31">
                  <c:v>121.79575994786032</c:v>
                </c:pt>
                <c:pt idx="32">
                  <c:v>128.09137360927755</c:v>
                </c:pt>
                <c:pt idx="33">
                  <c:v>137.13234989369502</c:v>
                </c:pt>
                <c:pt idx="34">
                  <c:v>118.30884577557204</c:v>
                </c:pt>
                <c:pt idx="35">
                  <c:v>119.64673595698322</c:v>
                </c:pt>
                <c:pt idx="36">
                  <c:v>136.00135050258442</c:v>
                </c:pt>
                <c:pt idx="37">
                  <c:v>134.18657376418338</c:v>
                </c:pt>
                <c:pt idx="38">
                  <c:v>123.68941627116121</c:v>
                </c:pt>
                <c:pt idx="39">
                  <c:v>122.96344996587881</c:v>
                </c:pt>
                <c:pt idx="40">
                  <c:v>141.38301778575914</c:v>
                </c:pt>
              </c:numCache>
            </c:numRef>
          </c:val>
          <c:smooth val="0"/>
          <c:extLst>
            <c:ext xmlns:c16="http://schemas.microsoft.com/office/drawing/2014/chart" uri="{C3380CC4-5D6E-409C-BE32-E72D297353CC}">
              <c16:uniqueId val="{00000001-5EF9-45E9-8D09-3F4B555701A5}"/>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Grafdata!$C$35:$AQ$35</c:f>
              <c:numCache>
                <c:formatCode>General</c:formatCode>
                <c:ptCount val="41"/>
                <c:pt idx="0">
                  <c:v>100</c:v>
                </c:pt>
                <c:pt idx="1">
                  <c:v>106.66734344872847</c:v>
                </c:pt>
                <c:pt idx="2">
                  <c:v>108.56775047215679</c:v>
                </c:pt>
                <c:pt idx="3">
                  <c:v>110.14812980311227</c:v>
                </c:pt>
                <c:pt idx="4">
                  <c:v>106.66127821263389</c:v>
                </c:pt>
                <c:pt idx="5">
                  <c:v>110.78704539657285</c:v>
                </c:pt>
                <c:pt idx="6">
                  <c:v>112.36197157947998</c:v>
                </c:pt>
                <c:pt idx="7">
                  <c:v>112.98580556013553</c:v>
                </c:pt>
                <c:pt idx="8">
                  <c:v>109.6236205090203</c:v>
                </c:pt>
                <c:pt idx="9">
                  <c:v>117.03862665005846</c:v>
                </c:pt>
                <c:pt idx="10">
                  <c:v>117.96906788092312</c:v>
                </c:pt>
                <c:pt idx="11">
                  <c:v>118.31314957274904</c:v>
                </c:pt>
                <c:pt idx="12">
                  <c:v>114.96261092352489</c:v>
                </c:pt>
                <c:pt idx="13">
                  <c:v>123.55097490530127</c:v>
                </c:pt>
                <c:pt idx="14">
                  <c:v>123.95741817352199</c:v>
                </c:pt>
                <c:pt idx="15">
                  <c:v>127.01553432155994</c:v>
                </c:pt>
                <c:pt idx="16">
                  <c:v>125.03462565782095</c:v>
                </c:pt>
                <c:pt idx="17">
                  <c:v>134.66692571916568</c:v>
                </c:pt>
                <c:pt idx="18">
                  <c:v>134.82000470117384</c:v>
                </c:pt>
                <c:pt idx="19">
                  <c:v>138.27730222141088</c:v>
                </c:pt>
                <c:pt idx="20">
                  <c:v>132.7958294302509</c:v>
                </c:pt>
                <c:pt idx="21">
                  <c:v>141.01894936636336</c:v>
                </c:pt>
                <c:pt idx="22">
                  <c:v>141.12750599418433</c:v>
                </c:pt>
                <c:pt idx="23">
                  <c:v>144.07457148895199</c:v>
                </c:pt>
                <c:pt idx="24">
                  <c:v>138.5144520142515</c:v>
                </c:pt>
                <c:pt idx="25">
                  <c:v>149.45529678593385</c:v>
                </c:pt>
                <c:pt idx="26">
                  <c:v>148.45280578930286</c:v>
                </c:pt>
                <c:pt idx="27">
                  <c:v>151.16501459001827</c:v>
                </c:pt>
                <c:pt idx="28">
                  <c:v>147.5912028638329</c:v>
                </c:pt>
                <c:pt idx="29">
                  <c:v>154.61432793401809</c:v>
                </c:pt>
                <c:pt idx="30">
                  <c:v>154.60176640923979</c:v>
                </c:pt>
                <c:pt idx="31">
                  <c:v>155.61845969995562</c:v>
                </c:pt>
                <c:pt idx="32">
                  <c:v>152.53836652577209</c:v>
                </c:pt>
                <c:pt idx="33">
                  <c:v>151.53911649479849</c:v>
                </c:pt>
                <c:pt idx="34">
                  <c:v>153.68136179533499</c:v>
                </c:pt>
                <c:pt idx="35">
                  <c:v>158.01144329076791</c:v>
                </c:pt>
                <c:pt idx="36">
                  <c:v>160.48520146491057</c:v>
                </c:pt>
                <c:pt idx="37">
                  <c:v>166.84570225868217</c:v>
                </c:pt>
                <c:pt idx="38">
                  <c:v>174.10926039442597</c:v>
                </c:pt>
                <c:pt idx="39">
                  <c:v>174.91899119136829</c:v>
                </c:pt>
                <c:pt idx="40">
                  <c:v>170.83113620854124</c:v>
                </c:pt>
              </c:numCache>
            </c:numRef>
          </c:val>
          <c:smooth val="0"/>
          <c:extLst>
            <c:ext xmlns:c16="http://schemas.microsoft.com/office/drawing/2014/chart" uri="{C3380CC4-5D6E-409C-BE32-E72D297353CC}">
              <c16:uniqueId val="{00000002-5EF9-45E9-8D09-3F4B555701A5}"/>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Grafdata!$C$36:$AQ$36</c:f>
              <c:numCache>
                <c:formatCode>General</c:formatCode>
                <c:ptCount val="41"/>
                <c:pt idx="0">
                  <c:v>100</c:v>
                </c:pt>
                <c:pt idx="1">
                  <c:v>115.34380637210023</c:v>
                </c:pt>
                <c:pt idx="2">
                  <c:v>110.96488948636046</c:v>
                </c:pt>
                <c:pt idx="3">
                  <c:v>114.48871929232038</c:v>
                </c:pt>
                <c:pt idx="4">
                  <c:v>104.18442168818743</c:v>
                </c:pt>
                <c:pt idx="5">
                  <c:v>123.47963988271135</c:v>
                </c:pt>
                <c:pt idx="6">
                  <c:v>121.04986391607619</c:v>
                </c:pt>
                <c:pt idx="7">
                  <c:v>123.66961074814547</c:v>
                </c:pt>
                <c:pt idx="8">
                  <c:v>109.73691673333668</c:v>
                </c:pt>
                <c:pt idx="9">
                  <c:v>127.44592085116402</c:v>
                </c:pt>
                <c:pt idx="10">
                  <c:v>122.70917122739374</c:v>
                </c:pt>
                <c:pt idx="11">
                  <c:v>128.70186666175695</c:v>
                </c:pt>
                <c:pt idx="12">
                  <c:v>118.59427075036317</c:v>
                </c:pt>
                <c:pt idx="13">
                  <c:v>137.4566912205436</c:v>
                </c:pt>
                <c:pt idx="14">
                  <c:v>134.72341633609761</c:v>
                </c:pt>
                <c:pt idx="15">
                  <c:v>141.18025549004599</c:v>
                </c:pt>
                <c:pt idx="16">
                  <c:v>127.33631810946046</c:v>
                </c:pt>
                <c:pt idx="17">
                  <c:v>145.88018164836873</c:v>
                </c:pt>
                <c:pt idx="18">
                  <c:v>143.27758542413309</c:v>
                </c:pt>
                <c:pt idx="19">
                  <c:v>148.88798985237921</c:v>
                </c:pt>
                <c:pt idx="20">
                  <c:v>135.81011598901884</c:v>
                </c:pt>
                <c:pt idx="21">
                  <c:v>155.23479164174691</c:v>
                </c:pt>
                <c:pt idx="22">
                  <c:v>150.86584074279054</c:v>
                </c:pt>
                <c:pt idx="23">
                  <c:v>158.42444617205487</c:v>
                </c:pt>
                <c:pt idx="24">
                  <c:v>145.27814486272405</c:v>
                </c:pt>
                <c:pt idx="25">
                  <c:v>164.35518931848549</c:v>
                </c:pt>
                <c:pt idx="26">
                  <c:v>160.89118078530663</c:v>
                </c:pt>
                <c:pt idx="27">
                  <c:v>166.18108614614073</c:v>
                </c:pt>
                <c:pt idx="28">
                  <c:v>152.84563803236793</c:v>
                </c:pt>
                <c:pt idx="29">
                  <c:v>172.643182378858</c:v>
                </c:pt>
                <c:pt idx="30">
                  <c:v>169.06526083389394</c:v>
                </c:pt>
                <c:pt idx="31">
                  <c:v>173.64428692925839</c:v>
                </c:pt>
                <c:pt idx="32">
                  <c:v>161.06249272518855</c:v>
                </c:pt>
                <c:pt idx="33">
                  <c:v>177.33976980796987</c:v>
                </c:pt>
                <c:pt idx="34">
                  <c:v>172.69426562649093</c:v>
                </c:pt>
                <c:pt idx="35">
                  <c:v>175.10474120983605</c:v>
                </c:pt>
                <c:pt idx="36">
                  <c:v>164.24098766335393</c:v>
                </c:pt>
                <c:pt idx="37">
                  <c:v>183.78500376744969</c:v>
                </c:pt>
                <c:pt idx="38">
                  <c:v>180.79881105056364</c:v>
                </c:pt>
                <c:pt idx="39">
                  <c:v>188.17826365281655</c:v>
                </c:pt>
                <c:pt idx="40">
                  <c:v>173.55724859456026</c:v>
                </c:pt>
              </c:numCache>
            </c:numRef>
          </c:val>
          <c:smooth val="0"/>
          <c:extLst>
            <c:ext xmlns:c16="http://schemas.microsoft.com/office/drawing/2014/chart" uri="{C3380CC4-5D6E-409C-BE32-E72D297353CC}">
              <c16:uniqueId val="{00000003-5EF9-45E9-8D09-3F4B555701A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542.5</c:v>
                </c:pt>
                <c:pt idx="1">
                  <c:v>517.75</c:v>
                </c:pt>
                <c:pt idx="2">
                  <c:v>503</c:v>
                </c:pt>
                <c:pt idx="3">
                  <c:v>502.75</c:v>
                </c:pt>
                <c:pt idx="4">
                  <c:v>485.25</c:v>
                </c:pt>
                <c:pt idx="5">
                  <c:v>480.25</c:v>
                </c:pt>
                <c:pt idx="6">
                  <c:v>475.5</c:v>
                </c:pt>
                <c:pt idx="7">
                  <c:v>480</c:v>
                </c:pt>
                <c:pt idx="8">
                  <c:v>469.75</c:v>
                </c:pt>
                <c:pt idx="9">
                  <c:v>485</c:v>
                </c:pt>
                <c:pt idx="10">
                  <c:v>497</c:v>
                </c:pt>
                <c:pt idx="11">
                  <c:v>511.75</c:v>
                </c:pt>
                <c:pt idx="12">
                  <c:v>512.5</c:v>
                </c:pt>
                <c:pt idx="13">
                  <c:v>502.75</c:v>
                </c:pt>
                <c:pt idx="14">
                  <c:v>498.75</c:v>
                </c:pt>
                <c:pt idx="15">
                  <c:v>496</c:v>
                </c:pt>
                <c:pt idx="16">
                  <c:v>531</c:v>
                </c:pt>
                <c:pt idx="17">
                  <c:v>557.5</c:v>
                </c:pt>
                <c:pt idx="18">
                  <c:v>552.25</c:v>
                </c:pt>
                <c:pt idx="19">
                  <c:v>559.5</c:v>
                </c:pt>
                <c:pt idx="20">
                  <c:v>551.5</c:v>
                </c:pt>
                <c:pt idx="21">
                  <c:v>529.75</c:v>
                </c:pt>
                <c:pt idx="22">
                  <c:v>555.75</c:v>
                </c:pt>
                <c:pt idx="23">
                  <c:v>556.5</c:v>
                </c:pt>
                <c:pt idx="24">
                  <c:v>534</c:v>
                </c:pt>
                <c:pt idx="25">
                  <c:v>535.5</c:v>
                </c:pt>
                <c:pt idx="26">
                  <c:v>517.75</c:v>
                </c:pt>
                <c:pt idx="27">
                  <c:v>498</c:v>
                </c:pt>
                <c:pt idx="28">
                  <c:v>515.5</c:v>
                </c:pt>
                <c:pt idx="29">
                  <c:v>518.75</c:v>
                </c:pt>
                <c:pt idx="30">
                  <c:v>527.75</c:v>
                </c:pt>
                <c:pt idx="31">
                  <c:v>530.25</c:v>
                </c:pt>
                <c:pt idx="32">
                  <c:v>546.5</c:v>
                </c:pt>
                <c:pt idx="33">
                  <c:v>558.75</c:v>
                </c:pt>
                <c:pt idx="34">
                  <c:v>569</c:v>
                </c:pt>
                <c:pt idx="35">
                  <c:v>597.25</c:v>
                </c:pt>
                <c:pt idx="36">
                  <c:v>607.25</c:v>
                </c:pt>
                <c:pt idx="37">
                  <c:v>602</c:v>
                </c:pt>
                <c:pt idx="38">
                  <c:v>598.75</c:v>
                </c:pt>
                <c:pt idx="39">
                  <c:v>602.75</c:v>
                </c:pt>
                <c:pt idx="40">
                  <c:v>585.75</c:v>
                </c:pt>
              </c:numCache>
            </c:numRef>
          </c:val>
          <c:smooth val="0"/>
          <c:extLst>
            <c:ext xmlns:c16="http://schemas.microsoft.com/office/drawing/2014/chart" uri="{C3380CC4-5D6E-409C-BE32-E72D297353CC}">
              <c16:uniqueId val="{00000000-0D97-4CF0-A23F-CF332860BBE6}"/>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351.5</c:v>
                </c:pt>
                <c:pt idx="1">
                  <c:v>336.25</c:v>
                </c:pt>
                <c:pt idx="2">
                  <c:v>326</c:v>
                </c:pt>
                <c:pt idx="3">
                  <c:v>322.75</c:v>
                </c:pt>
                <c:pt idx="4">
                  <c:v>307</c:v>
                </c:pt>
                <c:pt idx="5">
                  <c:v>305.75</c:v>
                </c:pt>
                <c:pt idx="6">
                  <c:v>305</c:v>
                </c:pt>
                <c:pt idx="7">
                  <c:v>313.5</c:v>
                </c:pt>
                <c:pt idx="8">
                  <c:v>316.5</c:v>
                </c:pt>
                <c:pt idx="9">
                  <c:v>325.25</c:v>
                </c:pt>
                <c:pt idx="10">
                  <c:v>327.25</c:v>
                </c:pt>
                <c:pt idx="11">
                  <c:v>335.5</c:v>
                </c:pt>
                <c:pt idx="12">
                  <c:v>328</c:v>
                </c:pt>
                <c:pt idx="13">
                  <c:v>320</c:v>
                </c:pt>
                <c:pt idx="14">
                  <c:v>325.5</c:v>
                </c:pt>
                <c:pt idx="15">
                  <c:v>324.25</c:v>
                </c:pt>
                <c:pt idx="16">
                  <c:v>357.25</c:v>
                </c:pt>
                <c:pt idx="17">
                  <c:v>372.25</c:v>
                </c:pt>
                <c:pt idx="18">
                  <c:v>366.5</c:v>
                </c:pt>
                <c:pt idx="19">
                  <c:v>370.5</c:v>
                </c:pt>
                <c:pt idx="20">
                  <c:v>356.75</c:v>
                </c:pt>
                <c:pt idx="21">
                  <c:v>348.25</c:v>
                </c:pt>
                <c:pt idx="22">
                  <c:v>351.5</c:v>
                </c:pt>
                <c:pt idx="23">
                  <c:v>356.5</c:v>
                </c:pt>
                <c:pt idx="24">
                  <c:v>337.5</c:v>
                </c:pt>
                <c:pt idx="25">
                  <c:v>325.25</c:v>
                </c:pt>
                <c:pt idx="26">
                  <c:v>323.5</c:v>
                </c:pt>
                <c:pt idx="27">
                  <c:v>304.75</c:v>
                </c:pt>
                <c:pt idx="28">
                  <c:v>305.75</c:v>
                </c:pt>
                <c:pt idx="29">
                  <c:v>309.75</c:v>
                </c:pt>
                <c:pt idx="30">
                  <c:v>310.75</c:v>
                </c:pt>
                <c:pt idx="31">
                  <c:v>309.5</c:v>
                </c:pt>
                <c:pt idx="32">
                  <c:v>335.5</c:v>
                </c:pt>
                <c:pt idx="33">
                  <c:v>350.25</c:v>
                </c:pt>
                <c:pt idx="34">
                  <c:v>362.5</c:v>
                </c:pt>
                <c:pt idx="35">
                  <c:v>385.5</c:v>
                </c:pt>
                <c:pt idx="36">
                  <c:v>385</c:v>
                </c:pt>
                <c:pt idx="37">
                  <c:v>385.75</c:v>
                </c:pt>
                <c:pt idx="38">
                  <c:v>378.75</c:v>
                </c:pt>
                <c:pt idx="39">
                  <c:v>375.5</c:v>
                </c:pt>
                <c:pt idx="40">
                  <c:v>366.25</c:v>
                </c:pt>
              </c:numCache>
            </c:numRef>
          </c:val>
          <c:smooth val="0"/>
          <c:extLst>
            <c:ext xmlns:c16="http://schemas.microsoft.com/office/drawing/2014/chart" uri="{C3380CC4-5D6E-409C-BE32-E72D297353CC}">
              <c16:uniqueId val="{00000001-0D97-4CF0-A23F-CF332860BB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45</c:v>
                </c:pt>
                <c:pt idx="1">
                  <c:v>48.75</c:v>
                </c:pt>
                <c:pt idx="2">
                  <c:v>53.75</c:v>
                </c:pt>
                <c:pt idx="3">
                  <c:v>57.25</c:v>
                </c:pt>
                <c:pt idx="4">
                  <c:v>56.75</c:v>
                </c:pt>
                <c:pt idx="5">
                  <c:v>56.75</c:v>
                </c:pt>
                <c:pt idx="6">
                  <c:v>50.5</c:v>
                </c:pt>
                <c:pt idx="7">
                  <c:v>54.25</c:v>
                </c:pt>
                <c:pt idx="8">
                  <c:v>51.5</c:v>
                </c:pt>
                <c:pt idx="9">
                  <c:v>50.5</c:v>
                </c:pt>
                <c:pt idx="10">
                  <c:v>50.25</c:v>
                </c:pt>
                <c:pt idx="11">
                  <c:v>45.25</c:v>
                </c:pt>
                <c:pt idx="12">
                  <c:v>52.25</c:v>
                </c:pt>
                <c:pt idx="13">
                  <c:v>52.25</c:v>
                </c:pt>
                <c:pt idx="14">
                  <c:v>53.5</c:v>
                </c:pt>
                <c:pt idx="15">
                  <c:v>54.5</c:v>
                </c:pt>
                <c:pt idx="16">
                  <c:v>47.75</c:v>
                </c:pt>
                <c:pt idx="17">
                  <c:v>49.5</c:v>
                </c:pt>
                <c:pt idx="18">
                  <c:v>46.75</c:v>
                </c:pt>
                <c:pt idx="19">
                  <c:v>42</c:v>
                </c:pt>
                <c:pt idx="20">
                  <c:v>45</c:v>
                </c:pt>
                <c:pt idx="21">
                  <c:v>40.5</c:v>
                </c:pt>
                <c:pt idx="22">
                  <c:v>40.75</c:v>
                </c:pt>
                <c:pt idx="23">
                  <c:v>46</c:v>
                </c:pt>
                <c:pt idx="24">
                  <c:v>46.25</c:v>
                </c:pt>
                <c:pt idx="25">
                  <c:v>54.5</c:v>
                </c:pt>
                <c:pt idx="26">
                  <c:v>57.25</c:v>
                </c:pt>
                <c:pt idx="27">
                  <c:v>56.5</c:v>
                </c:pt>
                <c:pt idx="28">
                  <c:v>59.5</c:v>
                </c:pt>
                <c:pt idx="29">
                  <c:v>57</c:v>
                </c:pt>
                <c:pt idx="30">
                  <c:v>60</c:v>
                </c:pt>
                <c:pt idx="31">
                  <c:v>63.75</c:v>
                </c:pt>
                <c:pt idx="32">
                  <c:v>62.75</c:v>
                </c:pt>
                <c:pt idx="33">
                  <c:v>66.5</c:v>
                </c:pt>
                <c:pt idx="34">
                  <c:v>62.25</c:v>
                </c:pt>
                <c:pt idx="35">
                  <c:v>59.75</c:v>
                </c:pt>
                <c:pt idx="36">
                  <c:v>57.25</c:v>
                </c:pt>
                <c:pt idx="37">
                  <c:v>49</c:v>
                </c:pt>
                <c:pt idx="38">
                  <c:v>51.75</c:v>
                </c:pt>
                <c:pt idx="39">
                  <c:v>51.5</c:v>
                </c:pt>
                <c:pt idx="40">
                  <c:v>49.5</c:v>
                </c:pt>
              </c:numCache>
            </c:numRef>
          </c:val>
          <c:smooth val="0"/>
          <c:extLst>
            <c:ext xmlns:c16="http://schemas.microsoft.com/office/drawing/2014/chart" uri="{C3380CC4-5D6E-409C-BE32-E72D297353CC}">
              <c16:uniqueId val="{00000000-FE48-47B2-981B-C1BC07CE2C24}"/>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26.25</c:v>
                </c:pt>
                <c:pt idx="1">
                  <c:v>27.25</c:v>
                </c:pt>
                <c:pt idx="2">
                  <c:v>30</c:v>
                </c:pt>
                <c:pt idx="3">
                  <c:v>32.75</c:v>
                </c:pt>
                <c:pt idx="4">
                  <c:v>32.75</c:v>
                </c:pt>
                <c:pt idx="5">
                  <c:v>33.75</c:v>
                </c:pt>
                <c:pt idx="6">
                  <c:v>30.5</c:v>
                </c:pt>
                <c:pt idx="7">
                  <c:v>32.25</c:v>
                </c:pt>
                <c:pt idx="8">
                  <c:v>30.25</c:v>
                </c:pt>
                <c:pt idx="9">
                  <c:v>28.75</c:v>
                </c:pt>
                <c:pt idx="10">
                  <c:v>29</c:v>
                </c:pt>
                <c:pt idx="11">
                  <c:v>26.5</c:v>
                </c:pt>
                <c:pt idx="12">
                  <c:v>28.75</c:v>
                </c:pt>
                <c:pt idx="13">
                  <c:v>28.75</c:v>
                </c:pt>
                <c:pt idx="14">
                  <c:v>30</c:v>
                </c:pt>
                <c:pt idx="15">
                  <c:v>30.75</c:v>
                </c:pt>
                <c:pt idx="16">
                  <c:v>29.75</c:v>
                </c:pt>
                <c:pt idx="17">
                  <c:v>31.5</c:v>
                </c:pt>
                <c:pt idx="18">
                  <c:v>30.25</c:v>
                </c:pt>
                <c:pt idx="19">
                  <c:v>25.75</c:v>
                </c:pt>
                <c:pt idx="20">
                  <c:v>27</c:v>
                </c:pt>
                <c:pt idx="21">
                  <c:v>25</c:v>
                </c:pt>
                <c:pt idx="22">
                  <c:v>25</c:v>
                </c:pt>
                <c:pt idx="23">
                  <c:v>28.75</c:v>
                </c:pt>
                <c:pt idx="24">
                  <c:v>30</c:v>
                </c:pt>
                <c:pt idx="25">
                  <c:v>32.75</c:v>
                </c:pt>
                <c:pt idx="26">
                  <c:v>33.75</c:v>
                </c:pt>
                <c:pt idx="27">
                  <c:v>33.75</c:v>
                </c:pt>
                <c:pt idx="28">
                  <c:v>35.75</c:v>
                </c:pt>
                <c:pt idx="29">
                  <c:v>38</c:v>
                </c:pt>
                <c:pt idx="30">
                  <c:v>40.5</c:v>
                </c:pt>
                <c:pt idx="31">
                  <c:v>43.5</c:v>
                </c:pt>
                <c:pt idx="32">
                  <c:v>41.5</c:v>
                </c:pt>
                <c:pt idx="33">
                  <c:v>42.75</c:v>
                </c:pt>
                <c:pt idx="34">
                  <c:v>40</c:v>
                </c:pt>
                <c:pt idx="35">
                  <c:v>37.75</c:v>
                </c:pt>
                <c:pt idx="36">
                  <c:v>37</c:v>
                </c:pt>
                <c:pt idx="37">
                  <c:v>31.5</c:v>
                </c:pt>
                <c:pt idx="38">
                  <c:v>33.25</c:v>
                </c:pt>
                <c:pt idx="39">
                  <c:v>32.5</c:v>
                </c:pt>
                <c:pt idx="40">
                  <c:v>31</c:v>
                </c:pt>
              </c:numCache>
            </c:numRef>
          </c:val>
          <c:smooth val="0"/>
          <c:extLst>
            <c:ext xmlns:c16="http://schemas.microsoft.com/office/drawing/2014/chart" uri="{C3380CC4-5D6E-409C-BE32-E72D297353CC}">
              <c16:uniqueId val="{00000001-FE48-47B2-981B-C1BC07CE2C2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264A-498D-940C-CB433A8B2862}"/>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264A-498D-940C-CB433A8B2862}"/>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Grafdata!$B$16:$AP$16</c:f>
              <c:numCache>
                <c:formatCode>General</c:formatCode>
                <c:ptCount val="41"/>
                <c:pt idx="0">
                  <c:v>100</c:v>
                </c:pt>
                <c:pt idx="1">
                  <c:v>101.74825174825175</c:v>
                </c:pt>
                <c:pt idx="2">
                  <c:v>102.15617715617715</c:v>
                </c:pt>
                <c:pt idx="3">
                  <c:v>100.81585081585082</c:v>
                </c:pt>
                <c:pt idx="4">
                  <c:v>97.435897435897431</c:v>
                </c:pt>
                <c:pt idx="5">
                  <c:v>99.883449883449885</c:v>
                </c:pt>
                <c:pt idx="6">
                  <c:v>100.46620046620046</c:v>
                </c:pt>
                <c:pt idx="7">
                  <c:v>99.883449883449885</c:v>
                </c:pt>
                <c:pt idx="8">
                  <c:v>99.883449883449885</c:v>
                </c:pt>
                <c:pt idx="9">
                  <c:v>103.72960372960372</c:v>
                </c:pt>
                <c:pt idx="10">
                  <c:v>106.11888111888112</c:v>
                </c:pt>
                <c:pt idx="11">
                  <c:v>101.98135198135198</c:v>
                </c:pt>
                <c:pt idx="12">
                  <c:v>102.33100233100232</c:v>
                </c:pt>
                <c:pt idx="13">
                  <c:v>105.41958041958041</c:v>
                </c:pt>
                <c:pt idx="14">
                  <c:v>105.53613053613054</c:v>
                </c:pt>
                <c:pt idx="15">
                  <c:v>105.12820512820512</c:v>
                </c:pt>
                <c:pt idx="16">
                  <c:v>104.66200466200466</c:v>
                </c:pt>
                <c:pt idx="17">
                  <c:v>108.04195804195804</c:v>
                </c:pt>
                <c:pt idx="18">
                  <c:v>108.5081585081585</c:v>
                </c:pt>
                <c:pt idx="19">
                  <c:v>107.86713286713287</c:v>
                </c:pt>
                <c:pt idx="20">
                  <c:v>106.58508158508158</c:v>
                </c:pt>
                <c:pt idx="21">
                  <c:v>108.44988344988344</c:v>
                </c:pt>
                <c:pt idx="22">
                  <c:v>110.25641025641026</c:v>
                </c:pt>
                <c:pt idx="23">
                  <c:v>108.44988344988344</c:v>
                </c:pt>
                <c:pt idx="24">
                  <c:v>108.68298368298369</c:v>
                </c:pt>
                <c:pt idx="25">
                  <c:v>110.95571095571096</c:v>
                </c:pt>
                <c:pt idx="26">
                  <c:v>107.34265734265735</c:v>
                </c:pt>
                <c:pt idx="27">
                  <c:v>105.82750582750583</c:v>
                </c:pt>
                <c:pt idx="28">
                  <c:v>108.15850815850816</c:v>
                </c:pt>
                <c:pt idx="29">
                  <c:v>111.07226107226107</c:v>
                </c:pt>
                <c:pt idx="30">
                  <c:v>116.14219114219114</c:v>
                </c:pt>
                <c:pt idx="31">
                  <c:v>112.76223776223776</c:v>
                </c:pt>
                <c:pt idx="32">
                  <c:v>105.82750582750583</c:v>
                </c:pt>
                <c:pt idx="33">
                  <c:v>106.52680652680652</c:v>
                </c:pt>
                <c:pt idx="34">
                  <c:v>109.09090909090909</c:v>
                </c:pt>
                <c:pt idx="35">
                  <c:v>107.51748251748252</c:v>
                </c:pt>
                <c:pt idx="36">
                  <c:v>104.89510489510489</c:v>
                </c:pt>
                <c:pt idx="37">
                  <c:v>108.97435897435898</c:v>
                </c:pt>
                <c:pt idx="38">
                  <c:v>109.61538461538461</c:v>
                </c:pt>
                <c:pt idx="39">
                  <c:v>106.99300699300699</c:v>
                </c:pt>
                <c:pt idx="40">
                  <c:v>105.76923076923077</c:v>
                </c:pt>
              </c:numCache>
            </c:numRef>
          </c:val>
          <c:smooth val="0"/>
          <c:extLst>
            <c:ext xmlns:c16="http://schemas.microsoft.com/office/drawing/2014/chart" uri="{C3380CC4-5D6E-409C-BE32-E72D297353CC}">
              <c16:uniqueId val="{00000002-264A-498D-940C-CB433A8B2862}"/>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7AD3-4847-ADE9-4DA2F6A3E606}"/>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100.54664080409098</c:v>
                </c:pt>
                <c:pt idx="2">
                  <c:v>69.158878504672899</c:v>
                </c:pt>
                <c:pt idx="3">
                  <c:v>72.403456180567801</c:v>
                </c:pt>
                <c:pt idx="4">
                  <c:v>86.774819255863164</c:v>
                </c:pt>
                <c:pt idx="5">
                  <c:v>86.986422147769346</c:v>
                </c:pt>
                <c:pt idx="6">
                  <c:v>64.87391994357256</c:v>
                </c:pt>
                <c:pt idx="7">
                  <c:v>74.272615059072479</c:v>
                </c:pt>
                <c:pt idx="8">
                  <c:v>96.737788749779583</c:v>
                </c:pt>
                <c:pt idx="9">
                  <c:v>107.67060483159936</c:v>
                </c:pt>
                <c:pt idx="10">
                  <c:v>91.659319344031033</c:v>
                </c:pt>
                <c:pt idx="11">
                  <c:v>109.13419150061718</c:v>
                </c:pt>
                <c:pt idx="12">
                  <c:v>153.7471345441721</c:v>
                </c:pt>
                <c:pt idx="13">
                  <c:v>126.89120084641156</c:v>
                </c:pt>
                <c:pt idx="14">
                  <c:v>130.24157996825957</c:v>
                </c:pt>
                <c:pt idx="15">
                  <c:v>152.08957855757362</c:v>
                </c:pt>
                <c:pt idx="16">
                  <c:v>190.3897019925939</c:v>
                </c:pt>
                <c:pt idx="17">
                  <c:v>178.61047434314935</c:v>
                </c:pt>
                <c:pt idx="18">
                  <c:v>145.12431669899487</c:v>
                </c:pt>
                <c:pt idx="19">
                  <c:v>147.39904778698642</c:v>
                </c:pt>
                <c:pt idx="20">
                  <c:v>188.96138247222711</c:v>
                </c:pt>
                <c:pt idx="21">
                  <c:v>158.4376653147593</c:v>
                </c:pt>
                <c:pt idx="22">
                  <c:v>124.01692823135249</c:v>
                </c:pt>
                <c:pt idx="23">
                  <c:v>137.73584905660377</c:v>
                </c:pt>
                <c:pt idx="24">
                  <c:v>211.63815905484043</c:v>
                </c:pt>
                <c:pt idx="25">
                  <c:v>162.77552459883617</c:v>
                </c:pt>
                <c:pt idx="26">
                  <c:v>130.11814494798097</c:v>
                </c:pt>
                <c:pt idx="27">
                  <c:v>153.34156233468525</c:v>
                </c:pt>
                <c:pt idx="28">
                  <c:v>199.15358843237524</c:v>
                </c:pt>
                <c:pt idx="29">
                  <c:v>163.23399753129959</c:v>
                </c:pt>
                <c:pt idx="30">
                  <c:v>122.09486862987127</c:v>
                </c:pt>
                <c:pt idx="31">
                  <c:v>149.39164168576971</c:v>
                </c:pt>
                <c:pt idx="32">
                  <c:v>193.33450890495504</c:v>
                </c:pt>
                <c:pt idx="33">
                  <c:v>117.33380356198201</c:v>
                </c:pt>
                <c:pt idx="34">
                  <c:v>95.662140715923115</c:v>
                </c:pt>
                <c:pt idx="35">
                  <c:v>146.57026979368717</c:v>
                </c:pt>
                <c:pt idx="36">
                  <c:v>182.91306647857522</c:v>
                </c:pt>
                <c:pt idx="37">
                  <c:v>168.0479633221654</c:v>
                </c:pt>
                <c:pt idx="38">
                  <c:v>172.35055545759124</c:v>
                </c:pt>
                <c:pt idx="39">
                  <c:v>248.50996296949393</c:v>
                </c:pt>
                <c:pt idx="40">
                  <c:v>292.25886087109859</c:v>
                </c:pt>
              </c:numCache>
            </c:numRef>
          </c:val>
          <c:smooth val="0"/>
          <c:extLst>
            <c:ext xmlns:c16="http://schemas.microsoft.com/office/drawing/2014/chart" uri="{C3380CC4-5D6E-409C-BE32-E72D297353CC}">
              <c16:uniqueId val="{00000001-7AD3-4847-ADE9-4DA2F6A3E606}"/>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97.959183673469383</c:v>
                </c:pt>
                <c:pt idx="2">
                  <c:v>69.513731418493322</c:v>
                </c:pt>
                <c:pt idx="3">
                  <c:v>68.40513983371126</c:v>
                </c:pt>
                <c:pt idx="4">
                  <c:v>78.256487780297306</c:v>
                </c:pt>
                <c:pt idx="5">
                  <c:v>84.681279919375157</c:v>
                </c:pt>
                <c:pt idx="6">
                  <c:v>66.490299823633151</c:v>
                </c:pt>
                <c:pt idx="7">
                  <c:v>75.006298815822632</c:v>
                </c:pt>
                <c:pt idx="8">
                  <c:v>87.301587301587304</c:v>
                </c:pt>
                <c:pt idx="9">
                  <c:v>107.4074074074074</c:v>
                </c:pt>
                <c:pt idx="10">
                  <c:v>93.121693121693127</c:v>
                </c:pt>
                <c:pt idx="11">
                  <c:v>103.40136054421768</c:v>
                </c:pt>
                <c:pt idx="12">
                  <c:v>145.25069286974048</c:v>
                </c:pt>
                <c:pt idx="13">
                  <c:v>126.63139329805996</c:v>
                </c:pt>
                <c:pt idx="14">
                  <c:v>132.9805996472663</c:v>
                </c:pt>
                <c:pt idx="15">
                  <c:v>144.62081128747795</c:v>
                </c:pt>
                <c:pt idx="16">
                  <c:v>170.42076089695138</c:v>
                </c:pt>
                <c:pt idx="17">
                  <c:v>178.86117409926933</c:v>
                </c:pt>
                <c:pt idx="18">
                  <c:v>153.0612244897959</c:v>
                </c:pt>
                <c:pt idx="19">
                  <c:v>140.41320231796422</c:v>
                </c:pt>
                <c:pt idx="20">
                  <c:v>180.37288989669943</c:v>
                </c:pt>
                <c:pt idx="21">
                  <c:v>148.12295288485765</c:v>
                </c:pt>
                <c:pt idx="22">
                  <c:v>128.14310909549005</c:v>
                </c:pt>
                <c:pt idx="23">
                  <c:v>141.97530864197532</c:v>
                </c:pt>
                <c:pt idx="24">
                  <c:v>224.16225749559084</c:v>
                </c:pt>
                <c:pt idx="25">
                  <c:v>153.89266817838245</c:v>
                </c:pt>
                <c:pt idx="26">
                  <c:v>131.09095490047872</c:v>
                </c:pt>
                <c:pt idx="27">
                  <c:v>156.56336608717561</c:v>
                </c:pt>
                <c:pt idx="28">
                  <c:v>195.49004787100026</c:v>
                </c:pt>
                <c:pt idx="29">
                  <c:v>163.8951877047115</c:v>
                </c:pt>
                <c:pt idx="30">
                  <c:v>120.58453010833964</c:v>
                </c:pt>
                <c:pt idx="31">
                  <c:v>159.20886873267827</c:v>
                </c:pt>
                <c:pt idx="32">
                  <c:v>178.98715041572186</c:v>
                </c:pt>
                <c:pt idx="33">
                  <c:v>115.16754850088184</c:v>
                </c:pt>
                <c:pt idx="34">
                  <c:v>99.748047367094983</c:v>
                </c:pt>
                <c:pt idx="35">
                  <c:v>153.99344923154447</c:v>
                </c:pt>
                <c:pt idx="36">
                  <c:v>184.75686570924665</c:v>
                </c:pt>
                <c:pt idx="37">
                  <c:v>166.36432350718064</c:v>
                </c:pt>
                <c:pt idx="38">
                  <c:v>174.85512723607962</c:v>
                </c:pt>
                <c:pt idx="39">
                  <c:v>243.56261022927688</c:v>
                </c:pt>
                <c:pt idx="40">
                  <c:v>259.63718820861681</c:v>
                </c:pt>
              </c:numCache>
            </c:numRef>
          </c:val>
          <c:smooth val="0"/>
          <c:extLst>
            <c:ext xmlns:c16="http://schemas.microsoft.com/office/drawing/2014/chart" uri="{C3380CC4-5D6E-409C-BE32-E72D297353CC}">
              <c16:uniqueId val="{00000002-7AD3-4847-ADE9-4DA2F6A3E60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BF95-4150-9832-DF13DFAD6C90}"/>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Grafdata!$B$20:$AP$20</c:f>
              <c:numCache>
                <c:formatCode>General</c:formatCode>
                <c:ptCount val="41"/>
                <c:pt idx="0">
                  <c:v>100</c:v>
                </c:pt>
                <c:pt idx="1">
                  <c:v>123.17073170731707</c:v>
                </c:pt>
                <c:pt idx="2">
                  <c:v>239.63414634146341</c:v>
                </c:pt>
                <c:pt idx="3">
                  <c:v>260.97560975609758</c:v>
                </c:pt>
                <c:pt idx="4">
                  <c:v>183.53658536585365</c:v>
                </c:pt>
                <c:pt idx="5">
                  <c:v>257.3170731707317</c:v>
                </c:pt>
                <c:pt idx="6">
                  <c:v>195.1219512195122</c:v>
                </c:pt>
                <c:pt idx="7">
                  <c:v>381.70731707317071</c:v>
                </c:pt>
                <c:pt idx="8">
                  <c:v>173.17073170731706</c:v>
                </c:pt>
                <c:pt idx="9">
                  <c:v>351.21951219512198</c:v>
                </c:pt>
                <c:pt idx="10">
                  <c:v>107.3170731707317</c:v>
                </c:pt>
                <c:pt idx="11">
                  <c:v>75</c:v>
                </c:pt>
                <c:pt idx="12">
                  <c:v>255.48780487804879</c:v>
                </c:pt>
                <c:pt idx="13">
                  <c:v>76.829268292682926</c:v>
                </c:pt>
                <c:pt idx="14">
                  <c:v>51.219512195121951</c:v>
                </c:pt>
                <c:pt idx="15">
                  <c:v>187.19512195121951</c:v>
                </c:pt>
                <c:pt idx="16">
                  <c:v>43.292682926829265</c:v>
                </c:pt>
                <c:pt idx="17">
                  <c:v>146.34146341463415</c:v>
                </c:pt>
                <c:pt idx="18">
                  <c:v>126.82926829268293</c:v>
                </c:pt>
                <c:pt idx="19">
                  <c:v>134.14634146341464</c:v>
                </c:pt>
                <c:pt idx="20">
                  <c:v>132.3170731707317</c:v>
                </c:pt>
                <c:pt idx="21">
                  <c:v>25</c:v>
                </c:pt>
                <c:pt idx="22">
                  <c:v>109.14634146341463</c:v>
                </c:pt>
                <c:pt idx="23">
                  <c:v>87.804878048780495</c:v>
                </c:pt>
                <c:pt idx="24">
                  <c:v>82.317073170731703</c:v>
                </c:pt>
                <c:pt idx="25">
                  <c:v>176.21951219512195</c:v>
                </c:pt>
                <c:pt idx="26">
                  <c:v>135.36585365853659</c:v>
                </c:pt>
                <c:pt idx="27">
                  <c:v>64.634146341463421</c:v>
                </c:pt>
                <c:pt idx="28">
                  <c:v>151.21951219512195</c:v>
                </c:pt>
                <c:pt idx="29">
                  <c:v>87.804878048780495</c:v>
                </c:pt>
                <c:pt idx="30">
                  <c:v>65.243902439024396</c:v>
                </c:pt>
                <c:pt idx="31">
                  <c:v>181.09756097560975</c:v>
                </c:pt>
                <c:pt idx="32">
                  <c:v>446.95121951219511</c:v>
                </c:pt>
                <c:pt idx="33">
                  <c:v>237.80487804878049</c:v>
                </c:pt>
                <c:pt idx="34">
                  <c:v>165.2439024390244</c:v>
                </c:pt>
                <c:pt idx="35">
                  <c:v>202.4390243902439</c:v>
                </c:pt>
                <c:pt idx="36">
                  <c:v>107.3170731707317</c:v>
                </c:pt>
                <c:pt idx="37">
                  <c:v>46.951219512195124</c:v>
                </c:pt>
                <c:pt idx="38">
                  <c:v>62.804878048780488</c:v>
                </c:pt>
                <c:pt idx="39">
                  <c:v>36.585365853658537</c:v>
                </c:pt>
                <c:pt idx="40">
                  <c:v>41.463414634146339</c:v>
                </c:pt>
              </c:numCache>
            </c:numRef>
          </c:val>
          <c:smooth val="0"/>
          <c:extLst>
            <c:ext xmlns:c16="http://schemas.microsoft.com/office/drawing/2014/chart" uri="{C3380CC4-5D6E-409C-BE32-E72D297353CC}">
              <c16:uniqueId val="{00000001-BF95-4150-9832-DF13DFAD6C90}"/>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53.676470588235297</c:v>
                </c:pt>
                <c:pt idx="2">
                  <c:v>83.82352941176471</c:v>
                </c:pt>
                <c:pt idx="3">
                  <c:v>166.1764705882353</c:v>
                </c:pt>
                <c:pt idx="4">
                  <c:v>131.61764705882354</c:v>
                </c:pt>
                <c:pt idx="5">
                  <c:v>104.41176470588235</c:v>
                </c:pt>
                <c:pt idx="6">
                  <c:v>184.55882352941177</c:v>
                </c:pt>
                <c:pt idx="7">
                  <c:v>321.3235294117647</c:v>
                </c:pt>
                <c:pt idx="8">
                  <c:v>154.41176470588235</c:v>
                </c:pt>
                <c:pt idx="9">
                  <c:v>281.61764705882354</c:v>
                </c:pt>
                <c:pt idx="10">
                  <c:v>89.705882352941174</c:v>
                </c:pt>
                <c:pt idx="11">
                  <c:v>62.5</c:v>
                </c:pt>
                <c:pt idx="12">
                  <c:v>166.1764705882353</c:v>
                </c:pt>
                <c:pt idx="13">
                  <c:v>37.5</c:v>
                </c:pt>
                <c:pt idx="14">
                  <c:v>52.205882352941174</c:v>
                </c:pt>
                <c:pt idx="15">
                  <c:v>102.20588235294117</c:v>
                </c:pt>
                <c:pt idx="16">
                  <c:v>38.970588235294116</c:v>
                </c:pt>
                <c:pt idx="17">
                  <c:v>138.23529411764707</c:v>
                </c:pt>
                <c:pt idx="18">
                  <c:v>125</c:v>
                </c:pt>
                <c:pt idx="19">
                  <c:v>127.94117647058823</c:v>
                </c:pt>
                <c:pt idx="20">
                  <c:v>72.058823529411768</c:v>
                </c:pt>
                <c:pt idx="21">
                  <c:v>17.647058823529413</c:v>
                </c:pt>
                <c:pt idx="22">
                  <c:v>67.647058823529406</c:v>
                </c:pt>
                <c:pt idx="23">
                  <c:v>68.382352941176464</c:v>
                </c:pt>
                <c:pt idx="24">
                  <c:v>69.117647058823536</c:v>
                </c:pt>
                <c:pt idx="25">
                  <c:v>137.5</c:v>
                </c:pt>
                <c:pt idx="26">
                  <c:v>77.205882352941174</c:v>
                </c:pt>
                <c:pt idx="27">
                  <c:v>42.647058823529413</c:v>
                </c:pt>
                <c:pt idx="28">
                  <c:v>142.64705882352942</c:v>
                </c:pt>
                <c:pt idx="29">
                  <c:v>75.735294117647058</c:v>
                </c:pt>
                <c:pt idx="30">
                  <c:v>58.823529411764703</c:v>
                </c:pt>
                <c:pt idx="31">
                  <c:v>191.1764705882353</c:v>
                </c:pt>
                <c:pt idx="32">
                  <c:v>352.20588235294116</c:v>
                </c:pt>
                <c:pt idx="33">
                  <c:v>194.11764705882354</c:v>
                </c:pt>
                <c:pt idx="34">
                  <c:v>184.55882352941177</c:v>
                </c:pt>
                <c:pt idx="35">
                  <c:v>214.70588235294119</c:v>
                </c:pt>
                <c:pt idx="36">
                  <c:v>118.38235294117646</c:v>
                </c:pt>
                <c:pt idx="37">
                  <c:v>34.558823529411768</c:v>
                </c:pt>
                <c:pt idx="38">
                  <c:v>27.205882352941178</c:v>
                </c:pt>
                <c:pt idx="39">
                  <c:v>44.117647058823529</c:v>
                </c:pt>
                <c:pt idx="40">
                  <c:v>45.588235294117645</c:v>
                </c:pt>
              </c:numCache>
            </c:numRef>
          </c:val>
          <c:smooth val="0"/>
          <c:extLst>
            <c:ext xmlns:c16="http://schemas.microsoft.com/office/drawing/2014/chart" uri="{C3380CC4-5D6E-409C-BE32-E72D297353CC}">
              <c16:uniqueId val="{00000002-BF95-4150-9832-DF13DFAD6C9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AB9D-4F25-88F0-0A1EBFDAB636}"/>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Grafdata!$B$5:$AP$5</c:f>
              <c:numCache>
                <c:formatCode>General</c:formatCode>
                <c:ptCount val="41"/>
                <c:pt idx="0">
                  <c:v>3.9343311000000001</c:v>
                </c:pt>
                <c:pt idx="1">
                  <c:v>3.7564147000000001</c:v>
                </c:pt>
                <c:pt idx="2">
                  <c:v>3.9851112</c:v>
                </c:pt>
                <c:pt idx="3">
                  <c:v>4.0286524000000004</c:v>
                </c:pt>
                <c:pt idx="4">
                  <c:v>4.0924538000000004</c:v>
                </c:pt>
                <c:pt idx="5">
                  <c:v>3.9030452000000002</c:v>
                </c:pt>
                <c:pt idx="6">
                  <c:v>4.1212891999999997</c:v>
                </c:pt>
                <c:pt idx="7">
                  <c:v>3.9313948999999999</c:v>
                </c:pt>
                <c:pt idx="8">
                  <c:v>3.8519247000000001</c:v>
                </c:pt>
                <c:pt idx="9">
                  <c:v>3.4299697999999998</c:v>
                </c:pt>
                <c:pt idx="10">
                  <c:v>3.5113064</c:v>
                </c:pt>
                <c:pt idx="11">
                  <c:v>3.4413808000000001</c:v>
                </c:pt>
                <c:pt idx="12">
                  <c:v>3.5567959</c:v>
                </c:pt>
                <c:pt idx="13">
                  <c:v>3.3797613000000002</c:v>
                </c:pt>
                <c:pt idx="14">
                  <c:v>3.5498200999999998</c:v>
                </c:pt>
                <c:pt idx="15">
                  <c:v>3.5803636000000001</c:v>
                </c:pt>
                <c:pt idx="16">
                  <c:v>3.5653413</c:v>
                </c:pt>
                <c:pt idx="17">
                  <c:v>3.4322070999999998</c:v>
                </c:pt>
                <c:pt idx="18">
                  <c:v>3.5998681000000001</c:v>
                </c:pt>
                <c:pt idx="19">
                  <c:v>3.6944298</c:v>
                </c:pt>
                <c:pt idx="20">
                  <c:v>3.7811670999999998</c:v>
                </c:pt>
                <c:pt idx="21">
                  <c:v>3.6891343000000001</c:v>
                </c:pt>
                <c:pt idx="22">
                  <c:v>3.8091621</c:v>
                </c:pt>
                <c:pt idx="23">
                  <c:v>3.8061275000000001</c:v>
                </c:pt>
                <c:pt idx="24">
                  <c:v>3.7874450999999998</c:v>
                </c:pt>
                <c:pt idx="25">
                  <c:v>3.5785154000000001</c:v>
                </c:pt>
                <c:pt idx="26">
                  <c:v>3.6579894999999998</c:v>
                </c:pt>
                <c:pt idx="27">
                  <c:v>3.5844619999999998</c:v>
                </c:pt>
                <c:pt idx="28">
                  <c:v>3.5919694</c:v>
                </c:pt>
                <c:pt idx="29">
                  <c:v>3.4729296999999999</c:v>
                </c:pt>
                <c:pt idx="30">
                  <c:v>3.6873141</c:v>
                </c:pt>
                <c:pt idx="31">
                  <c:v>3.7390769926320475</c:v>
                </c:pt>
                <c:pt idx="32">
                  <c:v>3.9413681163909051</c:v>
                </c:pt>
                <c:pt idx="33">
                  <c:v>4.8022628697195691</c:v>
                </c:pt>
                <c:pt idx="34">
                  <c:v>5.3856901861275839</c:v>
                </c:pt>
                <c:pt idx="35">
                  <c:v>5.1804601041203515</c:v>
                </c:pt>
                <c:pt idx="36">
                  <c:v>5.1207004814065442</c:v>
                </c:pt>
                <c:pt idx="37">
                  <c:v>4.7968518079072382</c:v>
                </c:pt>
                <c:pt idx="38">
                  <c:v>4.7742649445582277</c:v>
                </c:pt>
                <c:pt idx="39">
                  <c:v>4.4497451847453737</c:v>
                </c:pt>
                <c:pt idx="40">
                  <c:v>4.3142376026667577</c:v>
                </c:pt>
              </c:numCache>
            </c:numRef>
          </c:val>
          <c:smooth val="0"/>
          <c:extLst>
            <c:ext xmlns:c16="http://schemas.microsoft.com/office/drawing/2014/chart" uri="{C3380CC4-5D6E-409C-BE32-E72D297353CC}">
              <c16:uniqueId val="{00000001-AB9D-4F25-88F0-0A1EBFDAB636}"/>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Grafdata!$B$6:$AP$6</c:f>
              <c:numCache>
                <c:formatCode>General</c:formatCode>
                <c:ptCount val="41"/>
                <c:pt idx="0">
                  <c:v>3.9859946000000002</c:v>
                </c:pt>
                <c:pt idx="1">
                  <c:v>3.8915163000000002</c:v>
                </c:pt>
                <c:pt idx="2">
                  <c:v>4.0815671</c:v>
                </c:pt>
                <c:pt idx="3">
                  <c:v>3.9285538999999998</c:v>
                </c:pt>
                <c:pt idx="4">
                  <c:v>3.9123679999999998</c:v>
                </c:pt>
                <c:pt idx="5">
                  <c:v>3.8345389000000001</c:v>
                </c:pt>
                <c:pt idx="6">
                  <c:v>4.1107399999999998</c:v>
                </c:pt>
                <c:pt idx="7">
                  <c:v>3.8179213000000001</c:v>
                </c:pt>
                <c:pt idx="8">
                  <c:v>3.6765618</c:v>
                </c:pt>
                <c:pt idx="9">
                  <c:v>3.2990547000000001</c:v>
                </c:pt>
                <c:pt idx="10">
                  <c:v>3.4543987</c:v>
                </c:pt>
                <c:pt idx="11">
                  <c:v>3.3082712999999999</c:v>
                </c:pt>
                <c:pt idx="12">
                  <c:v>3.4318857</c:v>
                </c:pt>
                <c:pt idx="13">
                  <c:v>3.3349685</c:v>
                </c:pt>
                <c:pt idx="14">
                  <c:v>3.5345808999999999</c:v>
                </c:pt>
                <c:pt idx="15">
                  <c:v>3.5122021999999999</c:v>
                </c:pt>
                <c:pt idx="16">
                  <c:v>3.4568973999999999</c:v>
                </c:pt>
                <c:pt idx="17">
                  <c:v>3.3632152</c:v>
                </c:pt>
                <c:pt idx="18">
                  <c:v>3.5805799999999999</c:v>
                </c:pt>
                <c:pt idx="19">
                  <c:v>3.6344118999999999</c:v>
                </c:pt>
                <c:pt idx="20">
                  <c:v>3.6578184999999999</c:v>
                </c:pt>
                <c:pt idx="21">
                  <c:v>3.6470254</c:v>
                </c:pt>
                <c:pt idx="22">
                  <c:v>3.8135815000000002</c:v>
                </c:pt>
                <c:pt idx="23">
                  <c:v>3.7751945</c:v>
                </c:pt>
                <c:pt idx="24">
                  <c:v>3.7265895000000002</c:v>
                </c:pt>
                <c:pt idx="25">
                  <c:v>3.5577616000000001</c:v>
                </c:pt>
                <c:pt idx="26">
                  <c:v>3.6536374</c:v>
                </c:pt>
                <c:pt idx="27">
                  <c:v>3.517023</c:v>
                </c:pt>
                <c:pt idx="28">
                  <c:v>3.4812789</c:v>
                </c:pt>
                <c:pt idx="29">
                  <c:v>3.4632871000000001</c:v>
                </c:pt>
                <c:pt idx="30">
                  <c:v>3.7510341</c:v>
                </c:pt>
                <c:pt idx="31">
                  <c:v>3.7894061759544089</c:v>
                </c:pt>
                <c:pt idx="32">
                  <c:v>3.9916817664013706</c:v>
                </c:pt>
                <c:pt idx="33">
                  <c:v>4.9934970017149496</c:v>
                </c:pt>
                <c:pt idx="34">
                  <c:v>5.6561610905716062</c:v>
                </c:pt>
                <c:pt idx="35">
                  <c:v>5.3784576816796283</c:v>
                </c:pt>
                <c:pt idx="36">
                  <c:v>5.2771327402141974</c:v>
                </c:pt>
                <c:pt idx="37">
                  <c:v>4.9922923880687691</c:v>
                </c:pt>
                <c:pt idx="38">
                  <c:v>4.9320888437714423</c:v>
                </c:pt>
                <c:pt idx="39">
                  <c:v>4.5534209639366363</c:v>
                </c:pt>
                <c:pt idx="40">
                  <c:v>4.3877080170283707</c:v>
                </c:pt>
              </c:numCache>
            </c:numRef>
          </c:val>
          <c:smooth val="0"/>
          <c:extLst>
            <c:ext xmlns:c16="http://schemas.microsoft.com/office/drawing/2014/chart" uri="{C3380CC4-5D6E-409C-BE32-E72D297353CC}">
              <c16:uniqueId val="{00000002-AB9D-4F25-88F0-0A1EBFDAB63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D8F3-425C-9B0E-E53CA64B9C7D}"/>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99.994401902174715</c:v>
                </c:pt>
                <c:pt idx="2">
                  <c:v>100.51325717956045</c:v>
                </c:pt>
                <c:pt idx="3">
                  <c:v>100.75898421041776</c:v>
                </c:pt>
                <c:pt idx="4">
                  <c:v>100.99351504562449</c:v>
                </c:pt>
                <c:pt idx="5">
                  <c:v>101.10370918176434</c:v>
                </c:pt>
                <c:pt idx="6">
                  <c:v>101.58868123547073</c:v>
                </c:pt>
                <c:pt idx="7">
                  <c:v>101.79139130409162</c:v>
                </c:pt>
                <c:pt idx="8">
                  <c:v>102.08013529718534</c:v>
                </c:pt>
                <c:pt idx="9">
                  <c:v>102.23305175883395</c:v>
                </c:pt>
                <c:pt idx="10">
                  <c:v>102.7336395591056</c:v>
                </c:pt>
                <c:pt idx="11">
                  <c:v>102.81112901847666</c:v>
                </c:pt>
                <c:pt idx="12">
                  <c:v>103.10900675012743</c:v>
                </c:pt>
                <c:pt idx="13">
                  <c:v>103.33823412423652</c:v>
                </c:pt>
                <c:pt idx="14">
                  <c:v>104.02797870365733</c:v>
                </c:pt>
                <c:pt idx="15">
                  <c:v>104.34972201024746</c:v>
                </c:pt>
                <c:pt idx="16">
                  <c:v>104.7333390296434</c:v>
                </c:pt>
                <c:pt idx="17">
                  <c:v>105.07099271952646</c:v>
                </c:pt>
                <c:pt idx="18">
                  <c:v>105.88772572856297</c:v>
                </c:pt>
                <c:pt idx="19">
                  <c:v>106.47375817985215</c:v>
                </c:pt>
                <c:pt idx="20">
                  <c:v>106.94989113172913</c:v>
                </c:pt>
                <c:pt idx="21">
                  <c:v>107.3880159457397</c:v>
                </c:pt>
                <c:pt idx="22">
                  <c:v>108.27398858577317</c:v>
                </c:pt>
                <c:pt idx="23">
                  <c:v>108.71240803651138</c:v>
                </c:pt>
                <c:pt idx="24">
                  <c:v>109.17793406619309</c:v>
                </c:pt>
                <c:pt idx="25">
                  <c:v>109.47522252438856</c:v>
                </c:pt>
                <c:pt idx="26">
                  <c:v>110.37474845389377</c:v>
                </c:pt>
                <c:pt idx="27">
                  <c:v>110.88771099672658</c:v>
                </c:pt>
                <c:pt idx="28">
                  <c:v>111.44516368543404</c:v>
                </c:pt>
                <c:pt idx="29">
                  <c:v>111.83496807611056</c:v>
                </c:pt>
                <c:pt idx="30">
                  <c:v>112.73184227506695</c:v>
                </c:pt>
                <c:pt idx="31">
                  <c:v>113.05594267547826</c:v>
                </c:pt>
                <c:pt idx="32">
                  <c:v>113.44221142542303</c:v>
                </c:pt>
                <c:pt idx="33">
                  <c:v>113.5146920604241</c:v>
                </c:pt>
                <c:pt idx="34">
                  <c:v>114.20944546421489</c:v>
                </c:pt>
                <c:pt idx="35">
                  <c:v>114.43513719759223</c:v>
                </c:pt>
                <c:pt idx="36">
                  <c:v>114.7583536878206</c:v>
                </c:pt>
                <c:pt idx="37">
                  <c:v>114.95487638516092</c:v>
                </c:pt>
                <c:pt idx="38">
                  <c:v>115.84084902519439</c:v>
                </c:pt>
                <c:pt idx="39">
                  <c:v>116.3891679753448</c:v>
                </c:pt>
                <c:pt idx="40">
                  <c:v>116.75333897071606</c:v>
                </c:pt>
              </c:numCache>
            </c:numRef>
          </c:val>
          <c:smooth val="0"/>
          <c:extLst>
            <c:ext xmlns:c16="http://schemas.microsoft.com/office/drawing/2014/chart" uri="{C3380CC4-5D6E-409C-BE32-E72D297353CC}">
              <c16:uniqueId val="{00000001-D8F3-425C-9B0E-E53CA64B9C7D}"/>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99.771835083594041</c:v>
                </c:pt>
                <c:pt idx="2">
                  <c:v>100.57290317438176</c:v>
                </c:pt>
                <c:pt idx="3">
                  <c:v>100.94304844269972</c:v>
                </c:pt>
                <c:pt idx="4">
                  <c:v>101.27881952055478</c:v>
                </c:pt>
                <c:pt idx="5">
                  <c:v>101.27682681386126</c:v>
                </c:pt>
                <c:pt idx="6">
                  <c:v>101.94637626287786</c:v>
                </c:pt>
                <c:pt idx="7">
                  <c:v>102.22535519996812</c:v>
                </c:pt>
                <c:pt idx="8">
                  <c:v>102.60048223501983</c:v>
                </c:pt>
                <c:pt idx="9">
                  <c:v>102.64382360560349</c:v>
                </c:pt>
                <c:pt idx="10">
                  <c:v>103.28049339417731</c:v>
                </c:pt>
                <c:pt idx="11">
                  <c:v>103.30291134447921</c:v>
                </c:pt>
                <c:pt idx="12">
                  <c:v>103.61128270529861</c:v>
                </c:pt>
                <c:pt idx="13">
                  <c:v>103.59285016838372</c:v>
                </c:pt>
                <c:pt idx="14">
                  <c:v>104.45668852001674</c:v>
                </c:pt>
                <c:pt idx="15">
                  <c:v>104.67987166968894</c:v>
                </c:pt>
                <c:pt idx="16">
                  <c:v>105.1371978558476</c:v>
                </c:pt>
                <c:pt idx="17">
                  <c:v>105.32002869497639</c:v>
                </c:pt>
                <c:pt idx="18">
                  <c:v>106.27752426120399</c:v>
                </c:pt>
                <c:pt idx="19">
                  <c:v>106.88828886276229</c:v>
                </c:pt>
                <c:pt idx="20">
                  <c:v>107.48759540083294</c:v>
                </c:pt>
                <c:pt idx="21">
                  <c:v>107.8761732060658</c:v>
                </c:pt>
                <c:pt idx="22">
                  <c:v>109.03343761831697</c:v>
                </c:pt>
                <c:pt idx="23">
                  <c:v>109.55602494868781</c:v>
                </c:pt>
                <c:pt idx="24">
                  <c:v>110.16728772691947</c:v>
                </c:pt>
                <c:pt idx="25">
                  <c:v>110.3715401630034</c:v>
                </c:pt>
                <c:pt idx="26">
                  <c:v>111.58808759938624</c:v>
                </c:pt>
                <c:pt idx="27">
                  <c:v>112.17145248390889</c:v>
                </c:pt>
                <c:pt idx="28">
                  <c:v>112.88085606679553</c:v>
                </c:pt>
                <c:pt idx="29">
                  <c:v>113.25149951178686</c:v>
                </c:pt>
                <c:pt idx="30">
                  <c:v>114.56319869278441</c:v>
                </c:pt>
                <c:pt idx="31">
                  <c:v>114.96273638483152</c:v>
                </c:pt>
                <c:pt idx="32">
                  <c:v>115.44198234461869</c:v>
                </c:pt>
                <c:pt idx="33">
                  <c:v>115.25267520873602</c:v>
                </c:pt>
                <c:pt idx="34">
                  <c:v>116.22212701512464</c:v>
                </c:pt>
                <c:pt idx="35">
                  <c:v>116.49313512544089</c:v>
                </c:pt>
                <c:pt idx="36">
                  <c:v>116.76464141243051</c:v>
                </c:pt>
                <c:pt idx="37">
                  <c:v>116.6998784448917</c:v>
                </c:pt>
                <c:pt idx="38">
                  <c:v>117.82326684335332</c:v>
                </c:pt>
                <c:pt idx="39">
                  <c:v>118.36478488731244</c:v>
                </c:pt>
                <c:pt idx="40">
                  <c:v>118.84951079050674</c:v>
                </c:pt>
              </c:numCache>
            </c:numRef>
          </c:val>
          <c:smooth val="0"/>
          <c:extLst>
            <c:ext xmlns:c16="http://schemas.microsoft.com/office/drawing/2014/chart" uri="{C3380CC4-5D6E-409C-BE32-E72D297353CC}">
              <c16:uniqueId val="{00000002-D8F3-425C-9B0E-E53CA64B9C7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9DA5-41FB-AE7D-619F12E38CA3}"/>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Grafdata!$B$24:$AP$24</c:f>
              <c:numCache>
                <c:formatCode>General</c:formatCode>
                <c:ptCount val="41"/>
                <c:pt idx="0">
                  <c:v>100</c:v>
                </c:pt>
                <c:pt idx="1">
                  <c:v>207.78443113772454</c:v>
                </c:pt>
                <c:pt idx="2">
                  <c:v>258.08383233532936</c:v>
                </c:pt>
                <c:pt idx="3">
                  <c:v>194.61077844311376</c:v>
                </c:pt>
                <c:pt idx="4">
                  <c:v>414.97005988023955</c:v>
                </c:pt>
                <c:pt idx="5">
                  <c:v>244.91017964071855</c:v>
                </c:pt>
                <c:pt idx="6">
                  <c:v>262.27544910179643</c:v>
                </c:pt>
                <c:pt idx="7">
                  <c:v>195.20958083832335</c:v>
                </c:pt>
                <c:pt idx="8">
                  <c:v>580.23952095808386</c:v>
                </c:pt>
                <c:pt idx="9">
                  <c:v>332.93413173652692</c:v>
                </c:pt>
                <c:pt idx="10">
                  <c:v>231.73652694610777</c:v>
                </c:pt>
                <c:pt idx="11">
                  <c:v>464.67065868263472</c:v>
                </c:pt>
                <c:pt idx="12">
                  <c:v>716.76646706586826</c:v>
                </c:pt>
                <c:pt idx="13">
                  <c:v>514.3712574850299</c:v>
                </c:pt>
                <c:pt idx="14">
                  <c:v>291.61676646706587</c:v>
                </c:pt>
                <c:pt idx="15">
                  <c:v>440.71856287425152</c:v>
                </c:pt>
                <c:pt idx="16">
                  <c:v>849.10179640718559</c:v>
                </c:pt>
                <c:pt idx="17">
                  <c:v>765.86826347305384</c:v>
                </c:pt>
                <c:pt idx="18">
                  <c:v>565.26946107784431</c:v>
                </c:pt>
                <c:pt idx="19">
                  <c:v>380.23952095808386</c:v>
                </c:pt>
                <c:pt idx="20">
                  <c:v>679.04191616766468</c:v>
                </c:pt>
                <c:pt idx="21">
                  <c:v>977.24550898203597</c:v>
                </c:pt>
                <c:pt idx="22">
                  <c:v>343.11377245508982</c:v>
                </c:pt>
                <c:pt idx="23">
                  <c:v>719.76047904191614</c:v>
                </c:pt>
                <c:pt idx="24">
                  <c:v>622.1556886227545</c:v>
                </c:pt>
                <c:pt idx="25">
                  <c:v>474.85029940119762</c:v>
                </c:pt>
                <c:pt idx="26">
                  <c:v>192.21556886227546</c:v>
                </c:pt>
                <c:pt idx="27">
                  <c:v>582.6347305389221</c:v>
                </c:pt>
                <c:pt idx="28">
                  <c:v>532.93413173652698</c:v>
                </c:pt>
                <c:pt idx="29">
                  <c:v>267.06586826347308</c:v>
                </c:pt>
                <c:pt idx="30">
                  <c:v>248.50299401197606</c:v>
                </c:pt>
                <c:pt idx="31">
                  <c:v>488.0239520958084</c:v>
                </c:pt>
                <c:pt idx="32">
                  <c:v>431.13772455089821</c:v>
                </c:pt>
                <c:pt idx="33">
                  <c:v>438.92215568862275</c:v>
                </c:pt>
                <c:pt idx="34">
                  <c:v>246.10778443113773</c:v>
                </c:pt>
                <c:pt idx="35">
                  <c:v>441.31736526946105</c:v>
                </c:pt>
                <c:pt idx="36">
                  <c:v>478.44311377245509</c:v>
                </c:pt>
                <c:pt idx="37">
                  <c:v>814.3712574850299</c:v>
                </c:pt>
                <c:pt idx="38">
                  <c:v>428.14371257485033</c:v>
                </c:pt>
                <c:pt idx="39">
                  <c:v>877.8443113772455</c:v>
                </c:pt>
                <c:pt idx="40">
                  <c:v>480.83832335329339</c:v>
                </c:pt>
              </c:numCache>
            </c:numRef>
          </c:val>
          <c:smooth val="0"/>
          <c:extLst>
            <c:ext xmlns:c16="http://schemas.microsoft.com/office/drawing/2014/chart" uri="{C3380CC4-5D6E-409C-BE32-E72D297353CC}">
              <c16:uniqueId val="{00000001-9DA5-41FB-AE7D-619F12E38CA3}"/>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Grafdata!$B$25:$AP$25</c:f>
              <c:numCache>
                <c:formatCode>General</c:formatCode>
                <c:ptCount val="41"/>
                <c:pt idx="0">
                  <c:v>100</c:v>
                </c:pt>
                <c:pt idx="1">
                  <c:v>158.08823529411765</c:v>
                </c:pt>
                <c:pt idx="2">
                  <c:v>258.8235294117647</c:v>
                </c:pt>
                <c:pt idx="3">
                  <c:v>108.08823529411765</c:v>
                </c:pt>
                <c:pt idx="4">
                  <c:v>456.61764705882354</c:v>
                </c:pt>
                <c:pt idx="5">
                  <c:v>253.6764705882353</c:v>
                </c:pt>
                <c:pt idx="6">
                  <c:v>232.35294117647058</c:v>
                </c:pt>
                <c:pt idx="7">
                  <c:v>36.029411764705884</c:v>
                </c:pt>
                <c:pt idx="8">
                  <c:v>342.64705882352939</c:v>
                </c:pt>
                <c:pt idx="9">
                  <c:v>330.14705882352939</c:v>
                </c:pt>
                <c:pt idx="10">
                  <c:v>211.76470588235293</c:v>
                </c:pt>
                <c:pt idx="11">
                  <c:v>473.52941176470586</c:v>
                </c:pt>
                <c:pt idx="12">
                  <c:v>819.85294117647061</c:v>
                </c:pt>
                <c:pt idx="13">
                  <c:v>558.82352941176475</c:v>
                </c:pt>
                <c:pt idx="14">
                  <c:v>22.794117647058822</c:v>
                </c:pt>
                <c:pt idx="15">
                  <c:v>425</c:v>
                </c:pt>
                <c:pt idx="16">
                  <c:v>958.08823529411768</c:v>
                </c:pt>
                <c:pt idx="17">
                  <c:v>681.61764705882354</c:v>
                </c:pt>
                <c:pt idx="18">
                  <c:v>497.79411764705884</c:v>
                </c:pt>
                <c:pt idx="19">
                  <c:v>229.41176470588235</c:v>
                </c:pt>
                <c:pt idx="20">
                  <c:v>675</c:v>
                </c:pt>
                <c:pt idx="21">
                  <c:v>957.35294117647061</c:v>
                </c:pt>
                <c:pt idx="22">
                  <c:v>165.44117647058823</c:v>
                </c:pt>
                <c:pt idx="23">
                  <c:v>701.47058823529414</c:v>
                </c:pt>
                <c:pt idx="24">
                  <c:v>450.73529411764707</c:v>
                </c:pt>
                <c:pt idx="25">
                  <c:v>172.05882352941177</c:v>
                </c:pt>
                <c:pt idx="26">
                  <c:v>44.117647058823529</c:v>
                </c:pt>
                <c:pt idx="27">
                  <c:v>621.32352941176475</c:v>
                </c:pt>
                <c:pt idx="28">
                  <c:v>602.94117647058829</c:v>
                </c:pt>
                <c:pt idx="29">
                  <c:v>238.23529411764707</c:v>
                </c:pt>
                <c:pt idx="30">
                  <c:v>140.44117647058823</c:v>
                </c:pt>
                <c:pt idx="31">
                  <c:v>493.38235294117646</c:v>
                </c:pt>
                <c:pt idx="32">
                  <c:v>351.47058823529414</c:v>
                </c:pt>
                <c:pt idx="33">
                  <c:v>361.02941176470586</c:v>
                </c:pt>
                <c:pt idx="34">
                  <c:v>127.94117647058823</c:v>
                </c:pt>
                <c:pt idx="35">
                  <c:v>313.97058823529414</c:v>
                </c:pt>
                <c:pt idx="36">
                  <c:v>391.1764705882353</c:v>
                </c:pt>
                <c:pt idx="37">
                  <c:v>892.64705882352939</c:v>
                </c:pt>
                <c:pt idx="38">
                  <c:v>281.61764705882354</c:v>
                </c:pt>
                <c:pt idx="39">
                  <c:v>772.79411764705878</c:v>
                </c:pt>
                <c:pt idx="40">
                  <c:v>266.1764705882353</c:v>
                </c:pt>
              </c:numCache>
            </c:numRef>
          </c:val>
          <c:smooth val="0"/>
          <c:extLst>
            <c:ext xmlns:c16="http://schemas.microsoft.com/office/drawing/2014/chart" uri="{C3380CC4-5D6E-409C-BE32-E72D297353CC}">
              <c16:uniqueId val="{00000002-9DA5-41FB-AE7D-619F12E38CA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8D0E-4D07-9E3E-40AA6B44CFE4}"/>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Grafdata!$B$22:$L$22</c:f>
              <c:numCache>
                <c:formatCode>General</c:formatCode>
                <c:ptCount val="11"/>
                <c:pt idx="0">
                  <c:v>100</c:v>
                </c:pt>
                <c:pt idx="1">
                  <c:v>99.883685338230791</c:v>
                </c:pt>
                <c:pt idx="2">
                  <c:v>109.15960956364997</c:v>
                </c:pt>
                <c:pt idx="3">
                  <c:v>115.6330986634017</c:v>
                </c:pt>
                <c:pt idx="4">
                  <c:v>116.35479372853111</c:v>
                </c:pt>
                <c:pt idx="5">
                  <c:v>110.29418766792504</c:v>
                </c:pt>
                <c:pt idx="6">
                  <c:v>119.11913750297589</c:v>
                </c:pt>
                <c:pt idx="7">
                  <c:v>120.79651736217393</c:v>
                </c:pt>
                <c:pt idx="8">
                  <c:v>101.88756249362309</c:v>
                </c:pt>
                <c:pt idx="9">
                  <c:v>54.042784749855457</c:v>
                </c:pt>
                <c:pt idx="10">
                  <c:v>98.549807842737138</c:v>
                </c:pt>
              </c:numCache>
            </c:numRef>
          </c:val>
          <c:smooth val="0"/>
          <c:extLst>
            <c:ext xmlns:c16="http://schemas.microsoft.com/office/drawing/2014/chart" uri="{C3380CC4-5D6E-409C-BE32-E72D297353CC}">
              <c16:uniqueId val="{00000001-8D0E-4D07-9E3E-40AA6B44CFE4}"/>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Grafdata!$B$23:$L$23</c:f>
              <c:numCache>
                <c:formatCode>General</c:formatCode>
                <c:ptCount val="11"/>
                <c:pt idx="0">
                  <c:v>100</c:v>
                </c:pt>
                <c:pt idx="1">
                  <c:v>100.29472686239554</c:v>
                </c:pt>
                <c:pt idx="2">
                  <c:v>113.99437339626336</c:v>
                </c:pt>
                <c:pt idx="3">
                  <c:v>126.21935510464864</c:v>
                </c:pt>
                <c:pt idx="4">
                  <c:v>124.26344047238739</c:v>
                </c:pt>
                <c:pt idx="5">
                  <c:v>125.74634940590896</c:v>
                </c:pt>
                <c:pt idx="6">
                  <c:v>141.20817403312071</c:v>
                </c:pt>
                <c:pt idx="7">
                  <c:v>137.7580148187842</c:v>
                </c:pt>
                <c:pt idx="8">
                  <c:v>118.19371592864725</c:v>
                </c:pt>
                <c:pt idx="9">
                  <c:v>67.220395923288578</c:v>
                </c:pt>
                <c:pt idx="10">
                  <c:v>119.98474840012778</c:v>
                </c:pt>
              </c:numCache>
            </c:numRef>
          </c:val>
          <c:smooth val="0"/>
          <c:extLst>
            <c:ext xmlns:c16="http://schemas.microsoft.com/office/drawing/2014/chart" uri="{C3380CC4-5D6E-409C-BE32-E72D297353CC}">
              <c16:uniqueId val="{00000002-8D0E-4D07-9E3E-40AA6B44CFE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8.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0.jpg"/><Relationship Id="rId1" Type="http://schemas.openxmlformats.org/officeDocument/2006/relationships/slideLayout" Target="../slideLayouts/slideLayout1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2022 kv1</a:t>
            </a:r>
          </a:p>
          <a:p>
            <a:endParaRPr lang="sv-SE" sz="2000" dirty="0">
              <a:solidFill>
                <a:schemeClr val="bg1"/>
              </a:solidFill>
              <a:latin typeface="+mj-lt"/>
            </a:endParaRPr>
          </a:p>
          <a:p>
            <a:r>
              <a:rPr lang="sv-SE" sz="2000" dirty="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976271"/>
            <a:ext cx="5341906" cy="4502031"/>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Förutom nyföretagandet pekar nu alla konjunkturindikatorer åt rätt håll under första kvartalet i Uppsala län. Lönesumman ökar och arbetslösheten sjunker och mycket tyder på att denna utveckling kommer att förstärkas. </a:t>
            </a:r>
            <a:r>
              <a:rPr lang="sv-SE" sz="1100" b="1" dirty="0">
                <a:ea typeface="Minion Pro" panose="02040503050201020203" pitchFamily="18" charset="0"/>
                <a:cs typeface="Times New Roman" panose="02020603050405020304" pitchFamily="18" charset="0"/>
              </a:rPr>
              <a:t>Det återstår däremot att se hur inflationen och stigande räntor kommer att påverka utvecklingen framgent.</a:t>
            </a:r>
            <a:endParaRPr lang="sv-SE" sz="1100" b="1"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För Uppsala län ökar lönesumman i privat sektor med 5,8 procent jämfört med 2021. Lönesumman ökar även totalt med 7 procent vilket är en starkare ökning än landet som helhet. Samtidigt minskar företagskonkurserna tydligt med 15 procent och hotell- och besöksverksamhet kan glädjas åt att de kommersiella övernattningarna fortsätter att stiga från sina låga pandeminivåer. Den enda negativa utvecklingen under kvartalet är att nyföretagande minskar med 15 procent. Trots detta skapas det 14 nya företag under kvartalet per konkurs och länet har med andra ord ett nettotillskott av företag.</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I likhet med stora delar av Stockholmsregionen syns det en tydlig återhämtning på arbetsmarknaden under kvartalet. Arbetslösheten sjunker med 0,8 procentenheter eller 2 100 personer samtidigt som varslen minskar och antalet lediga jobb ökar. Den här utvecklingen ger även ett litet avtryck i sysselsättningen som ökar med 0,8 procent. </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Uppsala län och kommun visar en positiv befolkningsutveckling under kvartalet. Antal invånare ökar med 1,7 procent vilket är en snabbare takt än både Stockholmsregionen och Sverige som helhet. Nu återstår det </a:t>
            </a:r>
            <a:r>
              <a:rPr lang="sv-SE" sz="1100">
                <a:effectLst/>
                <a:ea typeface="Minion Pro" panose="02040503050201020203" pitchFamily="18" charset="0"/>
                <a:cs typeface="Times New Roman" panose="02020603050405020304" pitchFamily="18" charset="0"/>
              </a:rPr>
              <a:t>knappt </a:t>
            </a:r>
            <a:br>
              <a:rPr lang="sv-SE" sz="1100">
                <a:effectLst/>
                <a:ea typeface="Minion Pro" panose="02040503050201020203" pitchFamily="18" charset="0"/>
                <a:cs typeface="Times New Roman" panose="02020603050405020304" pitchFamily="18" charset="0"/>
              </a:rPr>
            </a:br>
            <a:r>
              <a:rPr lang="sv-SE" sz="1100">
                <a:effectLst/>
                <a:ea typeface="Minion Pro" panose="02040503050201020203" pitchFamily="18" charset="0"/>
                <a:cs typeface="Times New Roman" panose="02020603050405020304" pitchFamily="18" charset="0"/>
              </a:rPr>
              <a:t>4 </a:t>
            </a:r>
            <a:r>
              <a:rPr lang="sv-SE" sz="1100" dirty="0">
                <a:effectLst/>
                <a:ea typeface="Minion Pro" panose="02040503050201020203" pitchFamily="18" charset="0"/>
                <a:cs typeface="Times New Roman" panose="02020603050405020304" pitchFamily="18" charset="0"/>
              </a:rPr>
              <a:t>000 personer innan Uppsala län når 400 000 invånare, vilket kan ske under 2022!</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9"/>
            <a:ext cx="4951381" cy="782656"/>
          </a:xfrm>
        </p:spPr>
        <p:txBody>
          <a:bodyPr/>
          <a:lstStyle/>
          <a:p>
            <a:r>
              <a:rPr lang="sv-SE" sz="2800" dirty="0"/>
              <a:t>Stabilt läge för Uppsala</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1121249707"/>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181 500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16 574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10 305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4" y="2436223"/>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9823" y="3047287"/>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9823" y="3963883"/>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3" y="5186012"/>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3658351"/>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4892815"/>
            <a:ext cx="180000" cy="180000"/>
          </a:xfrm>
          <a:prstGeom prst="rect">
            <a:avLst/>
          </a:prstGeom>
        </p:spPr>
      </p:pic>
      <p:pic>
        <p:nvPicPr>
          <p:cNvPr id="31" name="Bild 30" descr="Spela upp">
            <a:extLst>
              <a:ext uri="{FF2B5EF4-FFF2-40B4-BE49-F238E27FC236}">
                <a16:creationId xmlns:a16="http://schemas.microsoft.com/office/drawing/2014/main" id="{04877C9C-B904-4380-BA17-8F8C4A424F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26944" y="4270110"/>
            <a:ext cx="180000" cy="180000"/>
          </a:xfrm>
          <a:prstGeom prst="rect">
            <a:avLst/>
          </a:prstGeom>
        </p:spPr>
      </p:pic>
      <p:pic>
        <p:nvPicPr>
          <p:cNvPr id="36" name="Bild 35" descr="Spela upp">
            <a:extLst>
              <a:ext uri="{FF2B5EF4-FFF2-40B4-BE49-F238E27FC236}">
                <a16:creationId xmlns:a16="http://schemas.microsoft.com/office/drawing/2014/main" id="{B8537FE0-A8CE-4810-9548-51C29055EC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267739" y="2731784"/>
            <a:ext cx="180000" cy="180000"/>
          </a:xfrm>
          <a:prstGeom prst="rect">
            <a:avLst/>
          </a:prstGeom>
        </p:spPr>
      </p:pic>
      <p:pic>
        <p:nvPicPr>
          <p:cNvPr id="37" name="Bild 36" descr="Spela upp">
            <a:extLst>
              <a:ext uri="{FF2B5EF4-FFF2-40B4-BE49-F238E27FC236}">
                <a16:creationId xmlns:a16="http://schemas.microsoft.com/office/drawing/2014/main" id="{DBFB25EE-67D9-4057-861B-2D4E5BADC5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67738" y="3003134"/>
            <a:ext cx="180000" cy="180000"/>
          </a:xfrm>
          <a:prstGeom prst="rect">
            <a:avLst/>
          </a:prstGeom>
        </p:spPr>
      </p:pic>
      <p:pic>
        <p:nvPicPr>
          <p:cNvPr id="38" name="Bild 37" descr="Spela upp">
            <a:extLst>
              <a:ext uri="{FF2B5EF4-FFF2-40B4-BE49-F238E27FC236}">
                <a16:creationId xmlns:a16="http://schemas.microsoft.com/office/drawing/2014/main" id="{928DAABE-7772-407F-8451-015A0E2CB3A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2159" y="4232151"/>
            <a:ext cx="180000" cy="180000"/>
          </a:xfrm>
          <a:prstGeom prst="rect">
            <a:avLst/>
          </a:prstGeom>
        </p:spPr>
      </p:pic>
      <p:pic>
        <p:nvPicPr>
          <p:cNvPr id="29" name="Bild 28" descr="Spela upp">
            <a:extLst>
              <a:ext uri="{FF2B5EF4-FFF2-40B4-BE49-F238E27FC236}">
                <a16:creationId xmlns:a16="http://schemas.microsoft.com/office/drawing/2014/main" id="{84D33A3C-3089-5AF5-9CA5-7B239EB0DB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3619823" y="2747575"/>
            <a:ext cx="180000" cy="180000"/>
          </a:xfrm>
          <a:prstGeom prst="rect">
            <a:avLst/>
          </a:prstGeom>
        </p:spPr>
      </p:pic>
      <p:pic>
        <p:nvPicPr>
          <p:cNvPr id="39" name="Bild 38" descr="Spela upp">
            <a:extLst>
              <a:ext uri="{FF2B5EF4-FFF2-40B4-BE49-F238E27FC236}">
                <a16:creationId xmlns:a16="http://schemas.microsoft.com/office/drawing/2014/main" id="{B870C6C2-7F42-CCB0-508A-14BFA36739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331952"/>
            <a:ext cx="180000" cy="180000"/>
          </a:xfrm>
          <a:prstGeom prst="rect">
            <a:avLst/>
          </a:prstGeom>
        </p:spPr>
      </p:pic>
      <p:pic>
        <p:nvPicPr>
          <p:cNvPr id="40" name="Bild 39" descr="Spela upp">
            <a:extLst>
              <a:ext uri="{FF2B5EF4-FFF2-40B4-BE49-F238E27FC236}">
                <a16:creationId xmlns:a16="http://schemas.microsoft.com/office/drawing/2014/main" id="{06903D64-5BED-2486-E6BA-A8726A290F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a:off x="5270637" y="4922339"/>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1685014450"/>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89,90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28,03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2691917955"/>
              </p:ext>
            </p:extLst>
          </p:nvPr>
        </p:nvGraphicFramePr>
        <p:xfrm>
          <a:off x="573707" y="1874427"/>
          <a:ext cx="5449889" cy="3882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879469856"/>
              </p:ext>
            </p:extLst>
          </p:nvPr>
        </p:nvGraphicFramePr>
        <p:xfrm>
          <a:off x="6543815" y="1250172"/>
          <a:ext cx="4590910" cy="4750338"/>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endParaRPr lang="sv-SE" sz="11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27,05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19336"/>
            <a:ext cx="3942237"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1386655559"/>
              </p:ext>
            </p:extLst>
          </p:nvPr>
        </p:nvGraphicFramePr>
        <p:xfrm>
          <a:off x="576261" y="1943192"/>
          <a:ext cx="5591176" cy="38375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623" y="1945634"/>
            <a:ext cx="4722409" cy="1519046"/>
          </a:xfrm>
        </p:spPr>
        <p:txBody>
          <a:bodyPr/>
          <a:lstStyle/>
          <a:p>
            <a:pPr lvl="4"/>
            <a:r>
              <a:rPr lang="sv-SE" sz="1400" dirty="0"/>
              <a:t>Antalet nyregistrerade företag minskade med </a:t>
            </a:r>
            <a:br>
              <a:rPr lang="sv-SE" sz="1400" dirty="0"/>
            </a:br>
            <a:r>
              <a:rPr lang="sv-SE" sz="1400" dirty="0"/>
              <a:t>10 procent under kvartalet.</a:t>
            </a:r>
          </a:p>
          <a:p>
            <a:pPr lvl="4"/>
            <a:r>
              <a:rPr lang="sv-SE" sz="1400" dirty="0"/>
              <a:t>Av länets 642 nyregistrerade företag var </a:t>
            </a:r>
            <a:br>
              <a:rPr lang="sv-SE" sz="1400" dirty="0"/>
            </a:br>
            <a:r>
              <a:rPr lang="sv-SE" sz="1400" dirty="0"/>
              <a:t>510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1580659936"/>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1 465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7">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2371667500"/>
              </p:ext>
            </p:extLst>
          </p:nvPr>
        </p:nvGraphicFramePr>
        <p:xfrm>
          <a:off x="732409" y="1995165"/>
          <a:ext cx="5940661" cy="3711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854437"/>
            <a:ext cx="4722412" cy="1573048"/>
          </a:xfrm>
        </p:spPr>
        <p:txBody>
          <a:bodyPr/>
          <a:lstStyle/>
          <a:p>
            <a:pPr lvl="4"/>
            <a:r>
              <a:rPr lang="sv-SE" sz="1400" dirty="0"/>
              <a:t>Företagskonkurserna minskade med 15 procent för Uppsala län och 17 procent för Uppsala kommun.</a:t>
            </a:r>
          </a:p>
          <a:p>
            <a:pPr lvl="4"/>
            <a:r>
              <a:rPr lang="sv-SE" sz="1400" dirty="0"/>
              <a:t>På helårsbasis har företagskonkurserna sjunkit med 14 procent i Uppsala län och 16 procent i Uppsala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1794541038"/>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7">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2817620680"/>
              </p:ext>
            </p:extLst>
          </p:nvPr>
        </p:nvGraphicFramePr>
        <p:xfrm>
          <a:off x="732405" y="1949297"/>
          <a:ext cx="5900072" cy="3880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ökade med 0,8 procent eller </a:t>
            </a:r>
            <a:br>
              <a:rPr lang="sv-SE" sz="1400" dirty="0"/>
            </a:br>
            <a:r>
              <a:rPr lang="sv-SE" sz="1400" dirty="0"/>
              <a:t>1 500 personer. </a:t>
            </a:r>
          </a:p>
          <a:p>
            <a:pPr lvl="4"/>
            <a:r>
              <a:rPr lang="sv-SE" sz="1400" dirty="0"/>
              <a:t>Procentuellt har sysselsättningen ökat mest inom Personliga och kulturella tjänster och Finansiell verksamhet och minskat mest inom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1360248297"/>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181 500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7">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1567113299"/>
              </p:ext>
            </p:extLst>
          </p:nvPr>
        </p:nvGraphicFramePr>
        <p:xfrm>
          <a:off x="732406" y="1943260"/>
          <a:ext cx="5831705" cy="3829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68382839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181 500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03463788"/>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181 500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ökade med 60 procent i Uppsala län och med 41 procent i Uppsala kommun.</a:t>
            </a:r>
          </a:p>
          <a:p>
            <a:pPr lvl="4"/>
            <a:r>
              <a:rPr lang="sv-SE" sz="1400" dirty="0"/>
              <a:t>Antalet lediga jobben ökade mest inom Finansiell verksamhet och 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1746964567"/>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16 574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49 971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10 305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33 515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7">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1506156381"/>
              </p:ext>
            </p:extLst>
          </p:nvPr>
        </p:nvGraphicFramePr>
        <p:xfrm>
          <a:off x="726869" y="1967405"/>
          <a:ext cx="5870674"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varslade personer fortsatte att normaliseras efter fjolårets rekordnivåer.</a:t>
            </a:r>
          </a:p>
          <a:p>
            <a:pPr lvl="4"/>
            <a:r>
              <a:rPr lang="sv-SE" sz="1400" dirty="0"/>
              <a:t>På helårsbasis har varslen minskat med närmare 74 procent för Uppsala län.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2242615488"/>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4">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3747500979"/>
              </p:ext>
            </p:extLst>
          </p:nvPr>
        </p:nvGraphicFramePr>
        <p:xfrm>
          <a:off x="723600" y="2061713"/>
          <a:ext cx="5882979" cy="38886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965532"/>
            <a:ext cx="4667523" cy="1468609"/>
          </a:xfrm>
        </p:spPr>
        <p:txBody>
          <a:bodyPr/>
          <a:lstStyle/>
          <a:p>
            <a:pPr lvl="4"/>
            <a:r>
              <a:rPr lang="sv-SE" sz="1400" dirty="0"/>
              <a:t>Länet svarar för den lägsta arbetslösheten i Stockholmsregionen efter Dalarna. </a:t>
            </a:r>
          </a:p>
          <a:p>
            <a:pPr lvl="4"/>
            <a:r>
              <a:rPr lang="sv-SE" sz="1400" dirty="0"/>
              <a:t>Östhammars kommun stod för länets lägsta arbetslöshet (2,9 %).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2996045891"/>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12 554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-2 125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7 861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-1 434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3" name="Diagram 4">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2145200481"/>
              </p:ext>
            </p:extLst>
          </p:nvPr>
        </p:nvGraphicFramePr>
        <p:xfrm>
          <a:off x="721629" y="1759088"/>
          <a:ext cx="5924419" cy="3997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60353359"/>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6 454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2 565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50,7</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12 554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-2 125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22,3</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648181454"/>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4 152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-1 076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74,0</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54,9</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7 861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30,9</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a:t>Antal invånare ökade med 1,7 procent i Uppsala län och 1,8 procent i Uppsala kommun under kvartalet.</a:t>
            </a:r>
          </a:p>
          <a:p>
            <a:pPr lvl="4"/>
            <a:r>
              <a:rPr lang="sv-SE" sz="1400" dirty="0"/>
              <a:t>Uppsala har därmed vuxit dubbelt så snabbt jämfört med Stockholmsregionen.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1885722368"/>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3" name="Diagram 4">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3441166805"/>
              </p:ext>
            </p:extLst>
          </p:nvPr>
        </p:nvGraphicFramePr>
        <p:xfrm>
          <a:off x="721633" y="1952471"/>
          <a:ext cx="5775870" cy="3804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279245"/>
            <a:ext cx="4719848" cy="2149756"/>
          </a:xfrm>
        </p:spPr>
        <p:txBody>
          <a:bodyPr/>
          <a:lstStyle/>
          <a:p>
            <a:pPr marL="285750" indent="-285750">
              <a:buFont typeface="Arial" panose="020B0604020202020204" pitchFamily="34" charset="0"/>
              <a:buChar char="•"/>
            </a:pPr>
            <a:r>
              <a:rPr lang="sv-SE" sz="1400" dirty="0"/>
              <a:t>Bostadsbyggandet ökade med blott 1 procent i länet under kvartalet.</a:t>
            </a:r>
          </a:p>
          <a:p>
            <a:pPr marL="285750" indent="-285750">
              <a:buFont typeface="Arial" panose="020B0604020202020204" pitchFamily="34" charset="0"/>
              <a:buChar char="•"/>
            </a:pPr>
            <a:r>
              <a:rPr lang="sv-SE" sz="1400" dirty="0"/>
              <a:t>På helårsbasis har bostadsbyggandet ökat med 62 procent i länet och 85 procent i Uppsala kommun. </a:t>
            </a:r>
          </a:p>
          <a:p>
            <a:pPr marL="285750" indent="-285750">
              <a:buFont typeface="Arial" panose="020B0604020202020204" pitchFamily="34" charset="0"/>
              <a:buChar char="•"/>
            </a:pPr>
            <a:r>
              <a:rPr lang="sv-SE" sz="1400" dirty="0"/>
              <a:t>Byggtakten är betydligt högre än i landet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1161589506"/>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803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4 344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3 010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3" name="Diagram 4">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620255922"/>
              </p:ext>
            </p:extLst>
          </p:nvPr>
        </p:nvGraphicFramePr>
        <p:xfrm>
          <a:off x="721637" y="1949297"/>
          <a:ext cx="584153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2303238128"/>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144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61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149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4">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425276169"/>
              </p:ext>
            </p:extLst>
          </p:nvPr>
        </p:nvGraphicFramePr>
        <p:xfrm>
          <a:off x="717551" y="2292822"/>
          <a:ext cx="5827077" cy="33360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319327392"/>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4085815726"/>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16 574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10 305</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2 685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692698025"/>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12 554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7 861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515923015"/>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396 262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47 621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14 339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22 474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19 827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5 183</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21 454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238 569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9 620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22 358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845695887"/>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116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78</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rotWithShape="1">
          <a:blip r:embed="rId2"/>
          <a:srcRect l="7951" r="10"/>
          <a:stretch/>
        </p:blipFill>
        <p:spPr>
          <a:xfrm>
            <a:off x="6453963" y="0"/>
            <a:ext cx="5748669"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750305"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2962</TotalTime>
  <Words>3014</Words>
  <Application>Microsoft Office PowerPoint</Application>
  <PresentationFormat>Bredbild</PresentationFormat>
  <Paragraphs>1128</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Stabilt läge för Uppsala</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561</cp:revision>
  <cp:lastPrinted>2022-06-28T05:56:40Z</cp:lastPrinted>
  <dcterms:created xsi:type="dcterms:W3CDTF">2019-04-29T08:02:07Z</dcterms:created>
  <dcterms:modified xsi:type="dcterms:W3CDTF">2022-06-29T12:01:04Z</dcterms:modified>
</cp:coreProperties>
</file>